
<file path=[Content_Types].xml><?xml version="1.0" encoding="utf-8"?>
<Types xmlns="http://schemas.openxmlformats.org/package/2006/content-types">
  <Default Extension="png" ContentType="image/png"/>
  <Default Extension="wmf" ContentType="image/x-wmf"/>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3.xml" ContentType="application/vnd.openxmlformats-officedocument.theme+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 id="2147483660" r:id="rId2"/>
    <p:sldMasterId id="2147483672" r:id="rId3"/>
    <p:sldMasterId id="2147483692" r:id="rId4"/>
  </p:sldMasterIdLst>
  <p:notesMasterIdLst>
    <p:notesMasterId r:id="rId61"/>
  </p:notesMasterIdLst>
  <p:handoutMasterIdLst>
    <p:handoutMasterId r:id="rId62"/>
  </p:handoutMasterIdLst>
  <p:sldIdLst>
    <p:sldId id="358" r:id="rId5"/>
    <p:sldId id="357" r:id="rId6"/>
    <p:sldId id="313" r:id="rId7"/>
    <p:sldId id="315" r:id="rId8"/>
    <p:sldId id="316" r:id="rId9"/>
    <p:sldId id="359" r:id="rId10"/>
    <p:sldId id="360" r:id="rId11"/>
    <p:sldId id="361" r:id="rId12"/>
    <p:sldId id="362" r:id="rId13"/>
    <p:sldId id="363" r:id="rId14"/>
    <p:sldId id="364" r:id="rId15"/>
    <p:sldId id="365" r:id="rId16"/>
    <p:sldId id="366" r:id="rId17"/>
    <p:sldId id="374" r:id="rId18"/>
    <p:sldId id="352" r:id="rId19"/>
    <p:sldId id="325" r:id="rId20"/>
    <p:sldId id="367" r:id="rId21"/>
    <p:sldId id="368" r:id="rId22"/>
    <p:sldId id="351" r:id="rId23"/>
    <p:sldId id="354" r:id="rId24"/>
    <p:sldId id="355" r:id="rId25"/>
    <p:sldId id="318" r:id="rId26"/>
    <p:sldId id="312" r:id="rId27"/>
    <p:sldId id="319" r:id="rId28"/>
    <p:sldId id="356" r:id="rId29"/>
    <p:sldId id="378" r:id="rId30"/>
    <p:sldId id="377" r:id="rId31"/>
    <p:sldId id="379" r:id="rId32"/>
    <p:sldId id="380" r:id="rId33"/>
    <p:sldId id="337" r:id="rId34"/>
    <p:sldId id="340" r:id="rId35"/>
    <p:sldId id="338" r:id="rId36"/>
    <p:sldId id="342" r:id="rId37"/>
    <p:sldId id="341" r:id="rId38"/>
    <p:sldId id="334" r:id="rId39"/>
    <p:sldId id="346" r:id="rId40"/>
    <p:sldId id="345" r:id="rId41"/>
    <p:sldId id="335" r:id="rId42"/>
    <p:sldId id="381" r:id="rId43"/>
    <p:sldId id="344" r:id="rId44"/>
    <p:sldId id="343" r:id="rId45"/>
    <p:sldId id="320" r:id="rId46"/>
    <p:sldId id="348" r:id="rId47"/>
    <p:sldId id="349" r:id="rId48"/>
    <p:sldId id="350" r:id="rId49"/>
    <p:sldId id="347" r:id="rId50"/>
    <p:sldId id="328" r:id="rId51"/>
    <p:sldId id="332" r:id="rId52"/>
    <p:sldId id="382" r:id="rId53"/>
    <p:sldId id="383" r:id="rId54"/>
    <p:sldId id="384" r:id="rId55"/>
    <p:sldId id="385" r:id="rId56"/>
    <p:sldId id="386" r:id="rId57"/>
    <p:sldId id="387" r:id="rId58"/>
    <p:sldId id="388" r:id="rId59"/>
    <p:sldId id="281" r:id="rId60"/>
  </p:sldIdLst>
  <p:sldSz cx="6858000" cy="51435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935" userDrawn="1">
          <p15:clr>
            <a:srgbClr val="A4A3A4"/>
          </p15:clr>
        </p15:guide>
        <p15:guide id="2" pos="119" userDrawn="1">
          <p15:clr>
            <a:srgbClr val="A4A3A4"/>
          </p15:clr>
        </p15:guide>
        <p15:guide id="3" pos="4201"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14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6"/>
    <p:restoredTop sz="85920"/>
  </p:normalViewPr>
  <p:slideViewPr>
    <p:cSldViewPr>
      <p:cViewPr varScale="1">
        <p:scale>
          <a:sx n="103" d="100"/>
          <a:sy n="103" d="100"/>
        </p:scale>
        <p:origin x="1716" y="108"/>
      </p:cViewPr>
      <p:guideLst>
        <p:guide orient="horz" pos="2935"/>
        <p:guide pos="119"/>
        <p:guide pos="4201"/>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96" d="100"/>
          <a:sy n="96" d="100"/>
        </p:scale>
        <p:origin x="2464" y="16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notesMaster" Target="notesMasters/notesMaster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diagrams/colors1.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ED1657B-B783-4742-8012-819A53A20659}" type="doc">
      <dgm:prSet loTypeId="urn:microsoft.com/office/officeart/2005/8/layout/radial4#1" loCatId="relationship" qsTypeId="urn:microsoft.com/office/officeart/2005/8/quickstyle/simple1#3" qsCatId="simple" csTypeId="urn:microsoft.com/office/officeart/2005/8/colors/accent1_2#3" csCatId="accent1" phldr="1"/>
      <dgm:spPr/>
      <dgm:t>
        <a:bodyPr/>
        <a:lstStyle/>
        <a:p>
          <a:endParaRPr lang="zh-CN" altLang="en-US"/>
        </a:p>
      </dgm:t>
    </dgm:pt>
    <dgm:pt modelId="{1FFB1C4F-3DB7-4244-A241-A6E304237D47}">
      <dgm:prSet phldrT="[文本]"/>
      <dgm:spPr>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a:solidFill>
            <a:schemeClr val="accent2">
              <a:lumMod val="50000"/>
            </a:schemeClr>
          </a:solidFill>
        </a:ln>
        <a:scene3d>
          <a:camera prst="orthographicFront"/>
          <a:lightRig rig="threePt" dir="t"/>
        </a:scene3d>
        <a:sp3d>
          <a:bevelT prst="convex"/>
        </a:sp3d>
      </dgm:spPr>
      <dgm:t>
        <a:bodyPr/>
        <a:lstStyle/>
        <a:p>
          <a:r>
            <a:rPr lang="zh-CN" altLang="en-US" dirty="0" smtClean="0">
              <a:solidFill>
                <a:schemeClr val="tx1"/>
              </a:solidFill>
            </a:rPr>
            <a:t>知己</a:t>
          </a:r>
          <a:endParaRPr lang="en-US" altLang="zh-CN" dirty="0" smtClean="0">
            <a:solidFill>
              <a:schemeClr val="tx1"/>
            </a:solidFill>
          </a:endParaRPr>
        </a:p>
        <a:p>
          <a:r>
            <a:rPr lang="zh-CN" altLang="en-US" dirty="0" smtClean="0">
              <a:solidFill>
                <a:schemeClr val="tx1"/>
              </a:solidFill>
            </a:rPr>
            <a:t>知彼</a:t>
          </a:r>
          <a:endParaRPr lang="zh-CN" altLang="en-US" dirty="0">
            <a:solidFill>
              <a:schemeClr val="tx1"/>
            </a:solidFill>
          </a:endParaRPr>
        </a:p>
      </dgm:t>
    </dgm:pt>
    <dgm:pt modelId="{14F78432-09F0-4FDA-9E34-8F5B6DE1A187}" type="parTrans" cxnId="{E290CD8A-EC2C-4F37-B3BB-2FD1FF6BD869}">
      <dgm:prSet/>
      <dgm:spPr/>
      <dgm:t>
        <a:bodyPr/>
        <a:lstStyle/>
        <a:p>
          <a:endParaRPr lang="zh-CN" altLang="en-US"/>
        </a:p>
      </dgm:t>
    </dgm:pt>
    <dgm:pt modelId="{95259BB7-16DC-4FD7-88D0-CD5096391A19}" type="sibTrans" cxnId="{E290CD8A-EC2C-4F37-B3BB-2FD1FF6BD869}">
      <dgm:prSet/>
      <dgm:spPr/>
      <dgm:t>
        <a:bodyPr/>
        <a:lstStyle/>
        <a:p>
          <a:endParaRPr lang="zh-CN" altLang="en-US"/>
        </a:p>
      </dgm:t>
    </dgm:pt>
    <dgm:pt modelId="{ED22AAE5-DD66-4570-BB2F-8F1B43E5AE84}">
      <dgm:prSet phldrT="[文本]" custT="1"/>
      <dgm:spPr>
        <a:solidFill>
          <a:schemeClr val="accent2">
            <a:lumMod val="60000"/>
            <a:lumOff val="40000"/>
          </a:schemeClr>
        </a:solidFill>
        <a:ln>
          <a:solidFill>
            <a:schemeClr val="accent2">
              <a:lumMod val="50000"/>
            </a:schemeClr>
          </a:solidFill>
        </a:ln>
      </dgm:spPr>
      <dgm:t>
        <a:bodyPr/>
        <a:lstStyle/>
        <a:p>
          <a:r>
            <a:rPr lang="zh-CN" altLang="en-US" sz="2400" b="1" dirty="0" smtClean="0">
              <a:solidFill>
                <a:schemeClr val="bg1">
                  <a:lumMod val="95000"/>
                </a:schemeClr>
              </a:solidFill>
            </a:rPr>
            <a:t>兴趣爱好</a:t>
          </a:r>
          <a:endParaRPr lang="zh-CN" altLang="en-US" sz="2400" b="1" dirty="0">
            <a:solidFill>
              <a:schemeClr val="bg1">
                <a:lumMod val="95000"/>
              </a:schemeClr>
            </a:solidFill>
          </a:endParaRPr>
        </a:p>
      </dgm:t>
    </dgm:pt>
    <dgm:pt modelId="{DF446695-D547-4043-87D8-E7BED287BA89}" type="parTrans" cxnId="{444DAED7-F30F-404E-8B0C-FF30EFBC5974}">
      <dgm:prSet/>
      <dgm:spPr>
        <a:solidFill>
          <a:schemeClr val="accent2">
            <a:lumMod val="50000"/>
          </a:schemeClr>
        </a:solidFill>
        <a:ln>
          <a:solidFill>
            <a:srgbClr val="00B050"/>
          </a:solidFill>
        </a:ln>
      </dgm:spPr>
      <dgm:t>
        <a:bodyPr/>
        <a:lstStyle/>
        <a:p>
          <a:endParaRPr lang="zh-CN" altLang="en-US"/>
        </a:p>
      </dgm:t>
    </dgm:pt>
    <dgm:pt modelId="{B272F7D0-F9D3-47F3-9B4E-09CB4ED1F159}" type="sibTrans" cxnId="{444DAED7-F30F-404E-8B0C-FF30EFBC5974}">
      <dgm:prSet/>
      <dgm:spPr/>
      <dgm:t>
        <a:bodyPr/>
        <a:lstStyle/>
        <a:p>
          <a:endParaRPr lang="zh-CN" altLang="en-US"/>
        </a:p>
      </dgm:t>
    </dgm:pt>
    <dgm:pt modelId="{94478705-3FDB-4E1A-B709-D01B4A314AE1}">
      <dgm:prSet phldrT="[文本]" custT="1"/>
      <dgm:spPr>
        <a:solidFill>
          <a:schemeClr val="accent2">
            <a:lumMod val="75000"/>
          </a:schemeClr>
        </a:solidFill>
        <a:ln>
          <a:solidFill>
            <a:schemeClr val="accent2">
              <a:lumMod val="50000"/>
            </a:schemeClr>
          </a:solidFill>
        </a:ln>
      </dgm:spPr>
      <dgm:t>
        <a:bodyPr/>
        <a:lstStyle/>
        <a:p>
          <a:r>
            <a:rPr lang="zh-CN" altLang="en-US" sz="2400" b="1" dirty="0" smtClean="0">
              <a:solidFill>
                <a:schemeClr val="bg1"/>
              </a:solidFill>
            </a:rPr>
            <a:t>行业发展趋势</a:t>
          </a:r>
          <a:endParaRPr lang="zh-CN" altLang="en-US" sz="2400" b="1" dirty="0">
            <a:solidFill>
              <a:schemeClr val="bg1"/>
            </a:solidFill>
          </a:endParaRPr>
        </a:p>
      </dgm:t>
    </dgm:pt>
    <dgm:pt modelId="{E642AD58-7027-4796-B892-15694A6D859B}" type="parTrans" cxnId="{8596A8B1-9FED-4F4C-BADE-6899770ACF53}">
      <dgm:prSet/>
      <dgm:spPr>
        <a:solidFill>
          <a:schemeClr val="accent2">
            <a:lumMod val="60000"/>
            <a:lumOff val="40000"/>
          </a:schemeClr>
        </a:solidFill>
        <a:ln>
          <a:solidFill>
            <a:srgbClr val="00B050"/>
          </a:solidFill>
        </a:ln>
      </dgm:spPr>
      <dgm:t>
        <a:bodyPr/>
        <a:lstStyle/>
        <a:p>
          <a:endParaRPr lang="zh-CN" altLang="en-US"/>
        </a:p>
      </dgm:t>
    </dgm:pt>
    <dgm:pt modelId="{537DF067-9DC9-49D6-8642-43C21C8E0634}" type="sibTrans" cxnId="{8596A8B1-9FED-4F4C-BADE-6899770ACF53}">
      <dgm:prSet/>
      <dgm:spPr/>
      <dgm:t>
        <a:bodyPr/>
        <a:lstStyle/>
        <a:p>
          <a:endParaRPr lang="zh-CN" altLang="en-US"/>
        </a:p>
      </dgm:t>
    </dgm:pt>
    <dgm:pt modelId="{5F531984-2062-4A4E-AF9D-32E59AE162A5}">
      <dgm:prSet phldrT="[文本]" custT="1"/>
      <dgm:spPr>
        <a:solidFill>
          <a:schemeClr val="accent2">
            <a:lumMod val="50000"/>
          </a:schemeClr>
        </a:solidFill>
        <a:ln>
          <a:solidFill>
            <a:schemeClr val="accent2">
              <a:lumMod val="50000"/>
            </a:schemeClr>
          </a:solidFill>
        </a:ln>
      </dgm:spPr>
      <dgm:t>
        <a:bodyPr/>
        <a:lstStyle/>
        <a:p>
          <a:r>
            <a:rPr lang="zh-CN" altLang="en-US" sz="2400" b="1" dirty="0" smtClean="0">
              <a:solidFill>
                <a:schemeClr val="bg1"/>
              </a:solidFill>
            </a:rPr>
            <a:t>人生职业规划</a:t>
          </a:r>
          <a:endParaRPr lang="zh-CN" altLang="en-US" sz="2400" b="1" dirty="0">
            <a:solidFill>
              <a:schemeClr val="bg1"/>
            </a:solidFill>
          </a:endParaRPr>
        </a:p>
      </dgm:t>
    </dgm:pt>
    <dgm:pt modelId="{CC96B65E-67EE-4C52-B3A6-B3B4016EB591}" type="parTrans" cxnId="{6BF6AA84-49A8-4DD3-9B4A-98CEE95C831C}">
      <dgm:prSet/>
      <dgm:spPr>
        <a:solidFill>
          <a:schemeClr val="accent2">
            <a:lumMod val="75000"/>
          </a:schemeClr>
        </a:solidFill>
        <a:ln>
          <a:solidFill>
            <a:srgbClr val="00B050"/>
          </a:solidFill>
        </a:ln>
      </dgm:spPr>
      <dgm:t>
        <a:bodyPr/>
        <a:lstStyle/>
        <a:p>
          <a:endParaRPr lang="zh-CN" altLang="en-US"/>
        </a:p>
      </dgm:t>
    </dgm:pt>
    <dgm:pt modelId="{0BBB62C4-3297-4F42-BC69-77C58B3293BE}" type="sibTrans" cxnId="{6BF6AA84-49A8-4DD3-9B4A-98CEE95C831C}">
      <dgm:prSet/>
      <dgm:spPr/>
      <dgm:t>
        <a:bodyPr/>
        <a:lstStyle/>
        <a:p>
          <a:endParaRPr lang="zh-CN" altLang="en-US"/>
        </a:p>
      </dgm:t>
    </dgm:pt>
    <dgm:pt modelId="{A7EA9E81-2BC0-4D68-B98D-3368A2620AF1}" type="pres">
      <dgm:prSet presAssocID="{6ED1657B-B783-4742-8012-819A53A20659}" presName="cycle" presStyleCnt="0">
        <dgm:presLayoutVars>
          <dgm:chMax val="1"/>
          <dgm:dir/>
          <dgm:animLvl val="ctr"/>
          <dgm:resizeHandles val="exact"/>
        </dgm:presLayoutVars>
      </dgm:prSet>
      <dgm:spPr/>
      <dgm:t>
        <a:bodyPr/>
        <a:lstStyle/>
        <a:p>
          <a:endParaRPr lang="zh-CN" altLang="en-US"/>
        </a:p>
      </dgm:t>
    </dgm:pt>
    <dgm:pt modelId="{9E6FF6CE-2C44-47FD-AA9D-8148DBFE1471}" type="pres">
      <dgm:prSet presAssocID="{1FFB1C4F-3DB7-4244-A241-A6E304237D47}" presName="centerShape" presStyleLbl="node0" presStyleIdx="0" presStyleCnt="1"/>
      <dgm:spPr/>
      <dgm:t>
        <a:bodyPr/>
        <a:lstStyle/>
        <a:p>
          <a:endParaRPr lang="zh-CN" altLang="en-US"/>
        </a:p>
      </dgm:t>
    </dgm:pt>
    <dgm:pt modelId="{1C60E7D7-FDD8-440F-9933-4D4BB3BD1D0F}" type="pres">
      <dgm:prSet presAssocID="{DF446695-D547-4043-87D8-E7BED287BA89}" presName="parTrans" presStyleLbl="bgSibTrans2D1" presStyleIdx="0" presStyleCnt="3"/>
      <dgm:spPr/>
      <dgm:t>
        <a:bodyPr/>
        <a:lstStyle/>
        <a:p>
          <a:endParaRPr lang="zh-CN" altLang="en-US"/>
        </a:p>
      </dgm:t>
    </dgm:pt>
    <dgm:pt modelId="{0099859D-D363-4C50-8C56-FE3594CA6C7E}" type="pres">
      <dgm:prSet presAssocID="{ED22AAE5-DD66-4570-BB2F-8F1B43E5AE84}" presName="node" presStyleLbl="node1" presStyleIdx="0" presStyleCnt="3" custScaleX="142218" custScaleY="57098" custRadScaleRad="128015" custRadScaleInc="-59">
        <dgm:presLayoutVars>
          <dgm:bulletEnabled val="1"/>
        </dgm:presLayoutVars>
      </dgm:prSet>
      <dgm:spPr/>
      <dgm:t>
        <a:bodyPr/>
        <a:lstStyle/>
        <a:p>
          <a:endParaRPr lang="zh-CN" altLang="en-US"/>
        </a:p>
      </dgm:t>
    </dgm:pt>
    <dgm:pt modelId="{351C80F2-6219-4B72-9816-45F88415C287}" type="pres">
      <dgm:prSet presAssocID="{E642AD58-7027-4796-B892-15694A6D859B}" presName="parTrans" presStyleLbl="bgSibTrans2D1" presStyleIdx="1" presStyleCnt="3"/>
      <dgm:spPr/>
      <dgm:t>
        <a:bodyPr/>
        <a:lstStyle/>
        <a:p>
          <a:endParaRPr lang="zh-CN" altLang="en-US"/>
        </a:p>
      </dgm:t>
    </dgm:pt>
    <dgm:pt modelId="{9DAFB764-AE55-4CDD-A093-37F7A673385B}" type="pres">
      <dgm:prSet presAssocID="{94478705-3FDB-4E1A-B709-D01B4A314AE1}" presName="node" presStyleLbl="node1" presStyleIdx="1" presStyleCnt="3" custScaleY="78755">
        <dgm:presLayoutVars>
          <dgm:bulletEnabled val="1"/>
        </dgm:presLayoutVars>
      </dgm:prSet>
      <dgm:spPr/>
      <dgm:t>
        <a:bodyPr/>
        <a:lstStyle/>
        <a:p>
          <a:endParaRPr lang="zh-CN" altLang="en-US"/>
        </a:p>
      </dgm:t>
    </dgm:pt>
    <dgm:pt modelId="{3C184221-D655-494A-986C-C1EAB755A7C1}" type="pres">
      <dgm:prSet presAssocID="{CC96B65E-67EE-4C52-B3A6-B3B4016EB591}" presName="parTrans" presStyleLbl="bgSibTrans2D1" presStyleIdx="2" presStyleCnt="3" custLinFactNeighborX="-5783" custLinFactNeighborY="5541"/>
      <dgm:spPr/>
      <dgm:t>
        <a:bodyPr/>
        <a:lstStyle/>
        <a:p>
          <a:endParaRPr lang="zh-CN" altLang="en-US"/>
        </a:p>
      </dgm:t>
    </dgm:pt>
    <dgm:pt modelId="{2B21E45F-69AC-4AAD-B304-20F4D1E5DEBC}" type="pres">
      <dgm:prSet presAssocID="{5F531984-2062-4A4E-AF9D-32E59AE162A5}" presName="node" presStyleLbl="node1" presStyleIdx="2" presStyleCnt="3" custScaleX="125632" custScaleY="72341" custRadScaleRad="147827" custRadScaleInc="15235">
        <dgm:presLayoutVars>
          <dgm:bulletEnabled val="1"/>
        </dgm:presLayoutVars>
      </dgm:prSet>
      <dgm:spPr/>
      <dgm:t>
        <a:bodyPr/>
        <a:lstStyle/>
        <a:p>
          <a:endParaRPr lang="zh-CN" altLang="en-US"/>
        </a:p>
      </dgm:t>
    </dgm:pt>
  </dgm:ptLst>
  <dgm:cxnLst>
    <dgm:cxn modelId="{E290CD8A-EC2C-4F37-B3BB-2FD1FF6BD869}" srcId="{6ED1657B-B783-4742-8012-819A53A20659}" destId="{1FFB1C4F-3DB7-4244-A241-A6E304237D47}" srcOrd="0" destOrd="0" parTransId="{14F78432-09F0-4FDA-9E34-8F5B6DE1A187}" sibTransId="{95259BB7-16DC-4FD7-88D0-CD5096391A19}"/>
    <dgm:cxn modelId="{6BF6AA84-49A8-4DD3-9B4A-98CEE95C831C}" srcId="{1FFB1C4F-3DB7-4244-A241-A6E304237D47}" destId="{5F531984-2062-4A4E-AF9D-32E59AE162A5}" srcOrd="2" destOrd="0" parTransId="{CC96B65E-67EE-4C52-B3A6-B3B4016EB591}" sibTransId="{0BBB62C4-3297-4F42-BC69-77C58B3293BE}"/>
    <dgm:cxn modelId="{5740F374-7E18-4467-9747-BB1671ABA47E}" type="presOf" srcId="{CC96B65E-67EE-4C52-B3A6-B3B4016EB591}" destId="{3C184221-D655-494A-986C-C1EAB755A7C1}" srcOrd="0" destOrd="0" presId="urn:microsoft.com/office/officeart/2005/8/layout/radial4#1"/>
    <dgm:cxn modelId="{46E34C1E-5460-4414-A592-0CE67E604E8E}" type="presOf" srcId="{5F531984-2062-4A4E-AF9D-32E59AE162A5}" destId="{2B21E45F-69AC-4AAD-B304-20F4D1E5DEBC}" srcOrd="0" destOrd="0" presId="urn:microsoft.com/office/officeart/2005/8/layout/radial4#1"/>
    <dgm:cxn modelId="{95F5A883-6E7E-49B1-ACD8-911E9D9E2928}" type="presOf" srcId="{1FFB1C4F-3DB7-4244-A241-A6E304237D47}" destId="{9E6FF6CE-2C44-47FD-AA9D-8148DBFE1471}" srcOrd="0" destOrd="0" presId="urn:microsoft.com/office/officeart/2005/8/layout/radial4#1"/>
    <dgm:cxn modelId="{D96BE137-D373-4972-B147-149AD566E547}" type="presOf" srcId="{6ED1657B-B783-4742-8012-819A53A20659}" destId="{A7EA9E81-2BC0-4D68-B98D-3368A2620AF1}" srcOrd="0" destOrd="0" presId="urn:microsoft.com/office/officeart/2005/8/layout/radial4#1"/>
    <dgm:cxn modelId="{444DAED7-F30F-404E-8B0C-FF30EFBC5974}" srcId="{1FFB1C4F-3DB7-4244-A241-A6E304237D47}" destId="{ED22AAE5-DD66-4570-BB2F-8F1B43E5AE84}" srcOrd="0" destOrd="0" parTransId="{DF446695-D547-4043-87D8-E7BED287BA89}" sibTransId="{B272F7D0-F9D3-47F3-9B4E-09CB4ED1F159}"/>
    <dgm:cxn modelId="{26A4F4C8-E702-4E91-9C9D-D69C9A85C92F}" type="presOf" srcId="{ED22AAE5-DD66-4570-BB2F-8F1B43E5AE84}" destId="{0099859D-D363-4C50-8C56-FE3594CA6C7E}" srcOrd="0" destOrd="0" presId="urn:microsoft.com/office/officeart/2005/8/layout/radial4#1"/>
    <dgm:cxn modelId="{8596A8B1-9FED-4F4C-BADE-6899770ACF53}" srcId="{1FFB1C4F-3DB7-4244-A241-A6E304237D47}" destId="{94478705-3FDB-4E1A-B709-D01B4A314AE1}" srcOrd="1" destOrd="0" parTransId="{E642AD58-7027-4796-B892-15694A6D859B}" sibTransId="{537DF067-9DC9-49D6-8642-43C21C8E0634}"/>
    <dgm:cxn modelId="{2319C85C-57EB-4392-A0A1-63290317D680}" type="presOf" srcId="{E642AD58-7027-4796-B892-15694A6D859B}" destId="{351C80F2-6219-4B72-9816-45F88415C287}" srcOrd="0" destOrd="0" presId="urn:microsoft.com/office/officeart/2005/8/layout/radial4#1"/>
    <dgm:cxn modelId="{DC8DBA10-C6B7-4B18-9C0F-94A9996F4C23}" type="presOf" srcId="{94478705-3FDB-4E1A-B709-D01B4A314AE1}" destId="{9DAFB764-AE55-4CDD-A093-37F7A673385B}" srcOrd="0" destOrd="0" presId="urn:microsoft.com/office/officeart/2005/8/layout/radial4#1"/>
    <dgm:cxn modelId="{B6AC2369-1022-42DD-BA53-BB76108F3DDE}" type="presOf" srcId="{DF446695-D547-4043-87D8-E7BED287BA89}" destId="{1C60E7D7-FDD8-440F-9933-4D4BB3BD1D0F}" srcOrd="0" destOrd="0" presId="urn:microsoft.com/office/officeart/2005/8/layout/radial4#1"/>
    <dgm:cxn modelId="{37CAE030-4C71-4BD8-B38D-40267AE61854}" type="presParOf" srcId="{A7EA9E81-2BC0-4D68-B98D-3368A2620AF1}" destId="{9E6FF6CE-2C44-47FD-AA9D-8148DBFE1471}" srcOrd="0" destOrd="0" presId="urn:microsoft.com/office/officeart/2005/8/layout/radial4#1"/>
    <dgm:cxn modelId="{C8CD28A5-D7D0-4E55-A9C9-38D2BE8D9477}" type="presParOf" srcId="{A7EA9E81-2BC0-4D68-B98D-3368A2620AF1}" destId="{1C60E7D7-FDD8-440F-9933-4D4BB3BD1D0F}" srcOrd="1" destOrd="0" presId="urn:microsoft.com/office/officeart/2005/8/layout/radial4#1"/>
    <dgm:cxn modelId="{E2757299-0015-4E6A-8B21-00C6F208A17B}" type="presParOf" srcId="{A7EA9E81-2BC0-4D68-B98D-3368A2620AF1}" destId="{0099859D-D363-4C50-8C56-FE3594CA6C7E}" srcOrd="2" destOrd="0" presId="urn:microsoft.com/office/officeart/2005/8/layout/radial4#1"/>
    <dgm:cxn modelId="{6F1A205E-0124-4EDE-9B27-F7364FF68F3A}" type="presParOf" srcId="{A7EA9E81-2BC0-4D68-B98D-3368A2620AF1}" destId="{351C80F2-6219-4B72-9816-45F88415C287}" srcOrd="3" destOrd="0" presId="urn:microsoft.com/office/officeart/2005/8/layout/radial4#1"/>
    <dgm:cxn modelId="{37B6F5A6-837F-479B-84BC-DD03E602EA5A}" type="presParOf" srcId="{A7EA9E81-2BC0-4D68-B98D-3368A2620AF1}" destId="{9DAFB764-AE55-4CDD-A093-37F7A673385B}" srcOrd="4" destOrd="0" presId="urn:microsoft.com/office/officeart/2005/8/layout/radial4#1"/>
    <dgm:cxn modelId="{54B08FD4-F1D9-41F4-9E38-A7250927569F}" type="presParOf" srcId="{A7EA9E81-2BC0-4D68-B98D-3368A2620AF1}" destId="{3C184221-D655-494A-986C-C1EAB755A7C1}" srcOrd="5" destOrd="0" presId="urn:microsoft.com/office/officeart/2005/8/layout/radial4#1"/>
    <dgm:cxn modelId="{6C86B282-1D8D-43A3-9198-99B8C42D7B4B}" type="presParOf" srcId="{A7EA9E81-2BC0-4D68-B98D-3368A2620AF1}" destId="{2B21E45F-69AC-4AAD-B304-20F4D1E5DEBC}" srcOrd="6" destOrd="0" presId="urn:microsoft.com/office/officeart/2005/8/layout/radial4#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1BA2CC0-E28C-4328-876C-3918C093FE17}" type="doc">
      <dgm:prSet loTypeId="urn:microsoft.com/office/officeart/2005/8/layout/funnel1" loCatId="process" qsTypeId="urn:microsoft.com/office/officeart/2005/8/quickstyle/simple1#1" qsCatId="simple" csTypeId="urn:microsoft.com/office/officeart/2005/8/colors/accent1_2#1" csCatId="accent1" phldr="1"/>
      <dgm:spPr/>
      <dgm:t>
        <a:bodyPr/>
        <a:lstStyle/>
        <a:p>
          <a:endParaRPr lang="zh-CN" altLang="en-US"/>
        </a:p>
      </dgm:t>
    </dgm:pt>
    <dgm:pt modelId="{1FD2A754-2C90-4B77-B891-B9700446B56B}">
      <dgm:prSet phldrT="[文本]"/>
      <dgm:spPr>
        <a:solidFill>
          <a:schemeClr val="accent2">
            <a:lumMod val="75000"/>
          </a:schemeClr>
        </a:solidFill>
      </dgm:spPr>
      <dgm:t>
        <a:bodyPr/>
        <a:lstStyle/>
        <a:p>
          <a:r>
            <a:rPr lang="zh-CN" altLang="en-US" dirty="0" smtClean="0"/>
            <a:t>个性良好</a:t>
          </a:r>
          <a:endParaRPr lang="zh-CN" altLang="en-US" dirty="0"/>
        </a:p>
      </dgm:t>
    </dgm:pt>
    <dgm:pt modelId="{B8A22030-4518-4A55-8555-856DC97885DD}" type="parTrans" cxnId="{ACD04974-3111-40FF-903D-1148138AC6A9}">
      <dgm:prSet/>
      <dgm:spPr/>
      <dgm:t>
        <a:bodyPr/>
        <a:lstStyle/>
        <a:p>
          <a:endParaRPr lang="zh-CN" altLang="en-US"/>
        </a:p>
      </dgm:t>
    </dgm:pt>
    <dgm:pt modelId="{A0232C7A-C76B-4C4E-A6C5-1C254BC36A67}" type="sibTrans" cxnId="{ACD04974-3111-40FF-903D-1148138AC6A9}">
      <dgm:prSet/>
      <dgm:spPr/>
      <dgm:t>
        <a:bodyPr/>
        <a:lstStyle/>
        <a:p>
          <a:endParaRPr lang="zh-CN" altLang="en-US"/>
        </a:p>
      </dgm:t>
    </dgm:pt>
    <dgm:pt modelId="{E9B2A9AF-4103-4983-9BC0-4D8367B55D8A}">
      <dgm:prSet phldrT="[文本]"/>
      <dgm:spPr>
        <a:solidFill>
          <a:srgbClr val="7B1AB6"/>
        </a:solidFill>
      </dgm:spPr>
      <dgm:t>
        <a:bodyPr/>
        <a:lstStyle/>
        <a:p>
          <a:r>
            <a:rPr lang="zh-CN" altLang="en-US" dirty="0" smtClean="0"/>
            <a:t>逻辑思维</a:t>
          </a:r>
          <a:endParaRPr lang="zh-CN" altLang="en-US" dirty="0"/>
        </a:p>
      </dgm:t>
    </dgm:pt>
    <dgm:pt modelId="{FE7D7DCD-9F0E-4AD7-A791-876B13B35903}" type="parTrans" cxnId="{AE01AC38-BB97-4ACA-863B-38101079E0B0}">
      <dgm:prSet/>
      <dgm:spPr/>
      <dgm:t>
        <a:bodyPr/>
        <a:lstStyle/>
        <a:p>
          <a:endParaRPr lang="zh-CN" altLang="en-US"/>
        </a:p>
      </dgm:t>
    </dgm:pt>
    <dgm:pt modelId="{1EAEBFCD-AA72-4E71-80A8-791CD110C08C}" type="sibTrans" cxnId="{AE01AC38-BB97-4ACA-863B-38101079E0B0}">
      <dgm:prSet/>
      <dgm:spPr/>
      <dgm:t>
        <a:bodyPr/>
        <a:lstStyle/>
        <a:p>
          <a:endParaRPr lang="zh-CN" altLang="en-US"/>
        </a:p>
      </dgm:t>
    </dgm:pt>
    <dgm:pt modelId="{C47AC9FC-506B-4DFA-8A73-D6859D76B7A4}">
      <dgm:prSet phldrT="[文本]"/>
      <dgm:spPr>
        <a:solidFill>
          <a:srgbClr val="C00000"/>
        </a:solidFill>
      </dgm:spPr>
      <dgm:t>
        <a:bodyPr/>
        <a:lstStyle/>
        <a:p>
          <a:r>
            <a:rPr lang="zh-CN" altLang="en-US" dirty="0" smtClean="0"/>
            <a:t>工作能力</a:t>
          </a:r>
          <a:endParaRPr lang="zh-CN" altLang="en-US" dirty="0"/>
        </a:p>
      </dgm:t>
    </dgm:pt>
    <dgm:pt modelId="{37B807BE-BAE3-4E13-A1C1-E44C1B5F4EC3}" type="parTrans" cxnId="{CED53F3D-A7DA-4073-9903-45CC7E34C5E6}">
      <dgm:prSet/>
      <dgm:spPr/>
      <dgm:t>
        <a:bodyPr/>
        <a:lstStyle/>
        <a:p>
          <a:endParaRPr lang="zh-CN" altLang="en-US"/>
        </a:p>
      </dgm:t>
    </dgm:pt>
    <dgm:pt modelId="{BE3903A5-2FA2-4F84-BF24-C7DFDF9F1DC0}" type="sibTrans" cxnId="{CED53F3D-A7DA-4073-9903-45CC7E34C5E6}">
      <dgm:prSet/>
      <dgm:spPr/>
      <dgm:t>
        <a:bodyPr/>
        <a:lstStyle/>
        <a:p>
          <a:endParaRPr lang="zh-CN" altLang="en-US"/>
        </a:p>
      </dgm:t>
    </dgm:pt>
    <dgm:pt modelId="{3C07CD78-2FBC-41F6-A4F0-C29EA10A988B}">
      <dgm:prSet phldrT="[文本]"/>
      <dgm:spPr>
        <a:solidFill>
          <a:schemeClr val="accent2">
            <a:lumMod val="75000"/>
          </a:schemeClr>
        </a:solidFill>
      </dgm:spPr>
      <dgm:t>
        <a:bodyPr/>
        <a:lstStyle/>
        <a:p>
          <a:r>
            <a:rPr lang="zh-CN" altLang="en-US" b="1" dirty="0" smtClean="0">
              <a:solidFill>
                <a:schemeClr val="bg1"/>
              </a:solidFill>
            </a:rPr>
            <a:t>分析师特质</a:t>
          </a:r>
          <a:endParaRPr lang="zh-CN" altLang="en-US" b="1" dirty="0">
            <a:solidFill>
              <a:schemeClr val="bg1"/>
            </a:solidFill>
          </a:endParaRPr>
        </a:p>
      </dgm:t>
    </dgm:pt>
    <dgm:pt modelId="{52EEAA11-C01B-4755-82DE-ED82AFF37B5E}" type="parTrans" cxnId="{C94B0BD4-9785-42A4-A877-444E057115A4}">
      <dgm:prSet/>
      <dgm:spPr/>
      <dgm:t>
        <a:bodyPr/>
        <a:lstStyle/>
        <a:p>
          <a:endParaRPr lang="zh-CN" altLang="en-US"/>
        </a:p>
      </dgm:t>
    </dgm:pt>
    <dgm:pt modelId="{CB215F2F-9C1E-4BAE-8C77-12F870C5E16E}" type="sibTrans" cxnId="{C94B0BD4-9785-42A4-A877-444E057115A4}">
      <dgm:prSet/>
      <dgm:spPr/>
      <dgm:t>
        <a:bodyPr/>
        <a:lstStyle/>
        <a:p>
          <a:endParaRPr lang="zh-CN" altLang="en-US"/>
        </a:p>
      </dgm:t>
    </dgm:pt>
    <dgm:pt modelId="{28B71320-D1DC-48B3-8296-2A9C6AEF1F35}" type="pres">
      <dgm:prSet presAssocID="{41BA2CC0-E28C-4328-876C-3918C093FE17}" presName="Name0" presStyleCnt="0">
        <dgm:presLayoutVars>
          <dgm:chMax val="4"/>
          <dgm:resizeHandles val="exact"/>
        </dgm:presLayoutVars>
      </dgm:prSet>
      <dgm:spPr/>
      <dgm:t>
        <a:bodyPr/>
        <a:lstStyle/>
        <a:p>
          <a:endParaRPr lang="zh-CN" altLang="en-US"/>
        </a:p>
      </dgm:t>
    </dgm:pt>
    <dgm:pt modelId="{D8108F73-494C-4D2E-8D7E-A7FFBD2D0537}" type="pres">
      <dgm:prSet presAssocID="{41BA2CC0-E28C-4328-876C-3918C093FE17}" presName="ellipse" presStyleLbl="trBgShp" presStyleIdx="0" presStyleCnt="1"/>
      <dgm:spPr>
        <a:solidFill>
          <a:srgbClr val="92D050">
            <a:alpha val="40000"/>
          </a:srgbClr>
        </a:solidFill>
      </dgm:spPr>
      <dgm:t>
        <a:bodyPr/>
        <a:lstStyle/>
        <a:p>
          <a:endParaRPr lang="zh-CN" altLang="en-US"/>
        </a:p>
      </dgm:t>
    </dgm:pt>
    <dgm:pt modelId="{46C22CD8-6E3D-4194-8D6E-35949619EF50}" type="pres">
      <dgm:prSet presAssocID="{41BA2CC0-E28C-4328-876C-3918C093FE17}" presName="arrow1" presStyleLbl="fgShp" presStyleIdx="0" presStyleCnt="1"/>
      <dgm:spPr>
        <a:solidFill>
          <a:srgbClr val="0070C0"/>
        </a:solidFill>
        <a:ln>
          <a:solidFill>
            <a:schemeClr val="accent2">
              <a:lumMod val="50000"/>
            </a:schemeClr>
          </a:solidFill>
        </a:ln>
      </dgm:spPr>
      <dgm:t>
        <a:bodyPr/>
        <a:lstStyle/>
        <a:p>
          <a:endParaRPr lang="zh-CN" altLang="en-US"/>
        </a:p>
      </dgm:t>
    </dgm:pt>
    <dgm:pt modelId="{0443CB79-104E-49BB-8096-5C5C279C3B72}" type="pres">
      <dgm:prSet presAssocID="{41BA2CC0-E28C-4328-876C-3918C093FE17}" presName="rectangle" presStyleLbl="revTx" presStyleIdx="0" presStyleCnt="1" custScaleX="140298" custScaleY="83333" custLinFactNeighborX="-2768" custLinFactNeighborY="33498">
        <dgm:presLayoutVars>
          <dgm:bulletEnabled val="1"/>
        </dgm:presLayoutVars>
      </dgm:prSet>
      <dgm:spPr/>
      <dgm:t>
        <a:bodyPr/>
        <a:lstStyle/>
        <a:p>
          <a:endParaRPr lang="zh-CN" altLang="en-US"/>
        </a:p>
      </dgm:t>
    </dgm:pt>
    <dgm:pt modelId="{B62CD228-DCFE-4AB5-A5DB-6B5BE32DB7B2}" type="pres">
      <dgm:prSet presAssocID="{E9B2A9AF-4103-4983-9BC0-4D8367B55D8A}" presName="item1" presStyleLbl="node1" presStyleIdx="0" presStyleCnt="3">
        <dgm:presLayoutVars>
          <dgm:bulletEnabled val="1"/>
        </dgm:presLayoutVars>
      </dgm:prSet>
      <dgm:spPr/>
      <dgm:t>
        <a:bodyPr/>
        <a:lstStyle/>
        <a:p>
          <a:endParaRPr lang="zh-CN" altLang="en-US"/>
        </a:p>
      </dgm:t>
    </dgm:pt>
    <dgm:pt modelId="{BDB494FB-A1F8-48D8-AB6F-2694B58CEDB1}" type="pres">
      <dgm:prSet presAssocID="{C47AC9FC-506B-4DFA-8A73-D6859D76B7A4}" presName="item2" presStyleLbl="node1" presStyleIdx="1" presStyleCnt="3">
        <dgm:presLayoutVars>
          <dgm:bulletEnabled val="1"/>
        </dgm:presLayoutVars>
      </dgm:prSet>
      <dgm:spPr/>
      <dgm:t>
        <a:bodyPr/>
        <a:lstStyle/>
        <a:p>
          <a:endParaRPr lang="zh-CN" altLang="en-US"/>
        </a:p>
      </dgm:t>
    </dgm:pt>
    <dgm:pt modelId="{42A994E9-D4D8-4E2F-815C-963112F82D3D}" type="pres">
      <dgm:prSet presAssocID="{3C07CD78-2FBC-41F6-A4F0-C29EA10A988B}" presName="item3" presStyleLbl="node1" presStyleIdx="2" presStyleCnt="3">
        <dgm:presLayoutVars>
          <dgm:bulletEnabled val="1"/>
        </dgm:presLayoutVars>
      </dgm:prSet>
      <dgm:spPr/>
      <dgm:t>
        <a:bodyPr/>
        <a:lstStyle/>
        <a:p>
          <a:endParaRPr lang="zh-CN" altLang="en-US"/>
        </a:p>
      </dgm:t>
    </dgm:pt>
    <dgm:pt modelId="{FECC6091-A508-492A-B35D-1B0E276D9E76}" type="pres">
      <dgm:prSet presAssocID="{41BA2CC0-E28C-4328-876C-3918C093FE17}" presName="funnel" presStyleLbl="trAlignAcc1" presStyleIdx="0" presStyleCnt="1"/>
      <dgm:spPr>
        <a:solidFill>
          <a:srgbClr val="772BA5">
            <a:alpha val="40000"/>
          </a:srgbClr>
        </a:solidFill>
      </dgm:spPr>
    </dgm:pt>
  </dgm:ptLst>
  <dgm:cxnLst>
    <dgm:cxn modelId="{AE01AC38-BB97-4ACA-863B-38101079E0B0}" srcId="{41BA2CC0-E28C-4328-876C-3918C093FE17}" destId="{E9B2A9AF-4103-4983-9BC0-4D8367B55D8A}" srcOrd="1" destOrd="0" parTransId="{FE7D7DCD-9F0E-4AD7-A791-876B13B35903}" sibTransId="{1EAEBFCD-AA72-4E71-80A8-791CD110C08C}"/>
    <dgm:cxn modelId="{680BC075-4F37-42F4-828A-70A2CA5E3BFC}" type="presOf" srcId="{3C07CD78-2FBC-41F6-A4F0-C29EA10A988B}" destId="{0443CB79-104E-49BB-8096-5C5C279C3B72}" srcOrd="0" destOrd="0" presId="urn:microsoft.com/office/officeart/2005/8/layout/funnel1"/>
    <dgm:cxn modelId="{4746D85B-A35F-4C59-8E1E-3DA53E6767DC}" type="presOf" srcId="{C47AC9FC-506B-4DFA-8A73-D6859D76B7A4}" destId="{B62CD228-DCFE-4AB5-A5DB-6B5BE32DB7B2}" srcOrd="0" destOrd="0" presId="urn:microsoft.com/office/officeart/2005/8/layout/funnel1"/>
    <dgm:cxn modelId="{1DEBCE96-B309-41F9-9252-97812B7D76DE}" type="presOf" srcId="{1FD2A754-2C90-4B77-B891-B9700446B56B}" destId="{42A994E9-D4D8-4E2F-815C-963112F82D3D}" srcOrd="0" destOrd="0" presId="urn:microsoft.com/office/officeart/2005/8/layout/funnel1"/>
    <dgm:cxn modelId="{ACD04974-3111-40FF-903D-1148138AC6A9}" srcId="{41BA2CC0-E28C-4328-876C-3918C093FE17}" destId="{1FD2A754-2C90-4B77-B891-B9700446B56B}" srcOrd="0" destOrd="0" parTransId="{B8A22030-4518-4A55-8555-856DC97885DD}" sibTransId="{A0232C7A-C76B-4C4E-A6C5-1C254BC36A67}"/>
    <dgm:cxn modelId="{BBF5CC4A-3E39-4F05-B472-D7C40BCA8CDC}" type="presOf" srcId="{41BA2CC0-E28C-4328-876C-3918C093FE17}" destId="{28B71320-D1DC-48B3-8296-2A9C6AEF1F35}" srcOrd="0" destOrd="0" presId="urn:microsoft.com/office/officeart/2005/8/layout/funnel1"/>
    <dgm:cxn modelId="{C94B0BD4-9785-42A4-A877-444E057115A4}" srcId="{41BA2CC0-E28C-4328-876C-3918C093FE17}" destId="{3C07CD78-2FBC-41F6-A4F0-C29EA10A988B}" srcOrd="3" destOrd="0" parTransId="{52EEAA11-C01B-4755-82DE-ED82AFF37B5E}" sibTransId="{CB215F2F-9C1E-4BAE-8C77-12F870C5E16E}"/>
    <dgm:cxn modelId="{58C6BB4D-5535-4FAD-AA14-0C5D21983934}" type="presOf" srcId="{E9B2A9AF-4103-4983-9BC0-4D8367B55D8A}" destId="{BDB494FB-A1F8-48D8-AB6F-2694B58CEDB1}" srcOrd="0" destOrd="0" presId="urn:microsoft.com/office/officeart/2005/8/layout/funnel1"/>
    <dgm:cxn modelId="{CED53F3D-A7DA-4073-9903-45CC7E34C5E6}" srcId="{41BA2CC0-E28C-4328-876C-3918C093FE17}" destId="{C47AC9FC-506B-4DFA-8A73-D6859D76B7A4}" srcOrd="2" destOrd="0" parTransId="{37B807BE-BAE3-4E13-A1C1-E44C1B5F4EC3}" sibTransId="{BE3903A5-2FA2-4F84-BF24-C7DFDF9F1DC0}"/>
    <dgm:cxn modelId="{809460AE-60D6-4B2E-BACE-F1FDC8044B12}" type="presParOf" srcId="{28B71320-D1DC-48B3-8296-2A9C6AEF1F35}" destId="{D8108F73-494C-4D2E-8D7E-A7FFBD2D0537}" srcOrd="0" destOrd="0" presId="urn:microsoft.com/office/officeart/2005/8/layout/funnel1"/>
    <dgm:cxn modelId="{1E9BA7A5-3D65-4C12-97FB-69744DF6955E}" type="presParOf" srcId="{28B71320-D1DC-48B3-8296-2A9C6AEF1F35}" destId="{46C22CD8-6E3D-4194-8D6E-35949619EF50}" srcOrd="1" destOrd="0" presId="urn:microsoft.com/office/officeart/2005/8/layout/funnel1"/>
    <dgm:cxn modelId="{1999E0EF-EB96-4EFE-AA2D-32C91B105755}" type="presParOf" srcId="{28B71320-D1DC-48B3-8296-2A9C6AEF1F35}" destId="{0443CB79-104E-49BB-8096-5C5C279C3B72}" srcOrd="2" destOrd="0" presId="urn:microsoft.com/office/officeart/2005/8/layout/funnel1"/>
    <dgm:cxn modelId="{F41104C3-E1EB-4075-9A61-E2E99D5D4E1E}" type="presParOf" srcId="{28B71320-D1DC-48B3-8296-2A9C6AEF1F35}" destId="{B62CD228-DCFE-4AB5-A5DB-6B5BE32DB7B2}" srcOrd="3" destOrd="0" presId="urn:microsoft.com/office/officeart/2005/8/layout/funnel1"/>
    <dgm:cxn modelId="{1DAAED88-C835-44A3-AE65-572B6594B306}" type="presParOf" srcId="{28B71320-D1DC-48B3-8296-2A9C6AEF1F35}" destId="{BDB494FB-A1F8-48D8-AB6F-2694B58CEDB1}" srcOrd="4" destOrd="0" presId="urn:microsoft.com/office/officeart/2005/8/layout/funnel1"/>
    <dgm:cxn modelId="{B077ABA0-4362-4138-81C5-90DACDD78240}" type="presParOf" srcId="{28B71320-D1DC-48B3-8296-2A9C6AEF1F35}" destId="{42A994E9-D4D8-4E2F-815C-963112F82D3D}" srcOrd="5" destOrd="0" presId="urn:microsoft.com/office/officeart/2005/8/layout/funnel1"/>
    <dgm:cxn modelId="{194AF8B2-6D69-4272-941C-ADDC44020946}" type="presParOf" srcId="{28B71320-D1DC-48B3-8296-2A9C6AEF1F35}" destId="{FECC6091-A508-492A-B35D-1B0E276D9E76}"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6FF6CE-2C44-47FD-AA9D-8148DBFE1471}">
      <dsp:nvSpPr>
        <dsp:cNvPr id="0" name=""/>
        <dsp:cNvSpPr/>
      </dsp:nvSpPr>
      <dsp:spPr>
        <a:xfrm>
          <a:off x="2491717" y="1600708"/>
          <a:ext cx="1390835" cy="1390835"/>
        </a:xfrm>
        <a:prstGeom prst="ellipse">
          <a:avLst/>
        </a:prstGeom>
        <a:gradFill rotWithShape="0">
          <a:gsLst>
            <a:gs pos="0">
              <a:srgbClr val="FC9FCB"/>
            </a:gs>
            <a:gs pos="13000">
              <a:srgbClr val="F8B049"/>
            </a:gs>
            <a:gs pos="21001">
              <a:srgbClr val="F8B049"/>
            </a:gs>
            <a:gs pos="63000">
              <a:srgbClr val="FEE7F2"/>
            </a:gs>
            <a:gs pos="67000">
              <a:srgbClr val="F952A0"/>
            </a:gs>
            <a:gs pos="69000">
              <a:srgbClr val="C50849"/>
            </a:gs>
            <a:gs pos="82001">
              <a:srgbClr val="B43E85"/>
            </a:gs>
            <a:gs pos="100000">
              <a:srgbClr val="F8B049"/>
            </a:gs>
          </a:gsLst>
          <a:lin ang="5400000" scaled="0"/>
        </a:gradFill>
        <a:ln w="12700" cap="flat" cmpd="sng" algn="ctr">
          <a:solidFill>
            <a:schemeClr val="accent2">
              <a:lumMod val="50000"/>
            </a:schemeClr>
          </a:solidFill>
          <a:prstDash val="solid"/>
          <a:miter lim="800000"/>
        </a:ln>
        <a:effectLst/>
        <a:scene3d>
          <a:camera prst="orthographicFront"/>
          <a:lightRig rig="threePt" dir="t"/>
        </a:scene3d>
        <a:sp3d>
          <a:bevelT prst="convex"/>
        </a:sp3d>
      </dsp:spPr>
      <dsp:style>
        <a:lnRef idx="2">
          <a:scrgbClr r="0" g="0" b="0"/>
        </a:lnRef>
        <a:fillRef idx="1">
          <a:scrgbClr r="0" g="0" b="0"/>
        </a:fillRef>
        <a:effectRef idx="0">
          <a:scrgbClr r="0" g="0" b="0"/>
        </a:effectRef>
        <a:fontRef idx="minor">
          <a:schemeClr val="lt1"/>
        </a:fontRef>
      </dsp:style>
      <dsp:txBody>
        <a:bodyPr spcFirstLastPara="0" vert="horz" wrap="square" lIns="16510" tIns="16510" rIns="16510" bIns="16510" numCol="1" spcCol="1270" anchor="ctr" anchorCtr="0">
          <a:noAutofit/>
        </a:bodyPr>
        <a:lstStyle/>
        <a:p>
          <a:pPr lvl="0" algn="ctr" defTabSz="1155700">
            <a:lnSpc>
              <a:spcPct val="90000"/>
            </a:lnSpc>
            <a:spcBef>
              <a:spcPct val="0"/>
            </a:spcBef>
            <a:spcAft>
              <a:spcPct val="35000"/>
            </a:spcAft>
          </a:pPr>
          <a:r>
            <a:rPr lang="zh-CN" altLang="en-US" sz="2600" kern="1200" dirty="0" smtClean="0">
              <a:solidFill>
                <a:schemeClr val="tx1"/>
              </a:solidFill>
            </a:rPr>
            <a:t>知己</a:t>
          </a:r>
          <a:endParaRPr lang="en-US" altLang="zh-CN" sz="2600" kern="1200" dirty="0" smtClean="0">
            <a:solidFill>
              <a:schemeClr val="tx1"/>
            </a:solidFill>
          </a:endParaRPr>
        </a:p>
        <a:p>
          <a:pPr lvl="0" algn="ctr" defTabSz="1155700">
            <a:lnSpc>
              <a:spcPct val="90000"/>
            </a:lnSpc>
            <a:spcBef>
              <a:spcPct val="0"/>
            </a:spcBef>
            <a:spcAft>
              <a:spcPct val="35000"/>
            </a:spcAft>
          </a:pPr>
          <a:r>
            <a:rPr lang="zh-CN" altLang="en-US" sz="2600" kern="1200" dirty="0" smtClean="0">
              <a:solidFill>
                <a:schemeClr val="tx1"/>
              </a:solidFill>
            </a:rPr>
            <a:t>知彼</a:t>
          </a:r>
          <a:endParaRPr lang="zh-CN" altLang="en-US" sz="2600" kern="1200" dirty="0">
            <a:solidFill>
              <a:schemeClr val="tx1"/>
            </a:solidFill>
          </a:endParaRPr>
        </a:p>
      </dsp:txBody>
      <dsp:txXfrm>
        <a:off x="2695400" y="1804391"/>
        <a:ext cx="983469" cy="983469"/>
      </dsp:txXfrm>
    </dsp:sp>
    <dsp:sp modelId="{1C60E7D7-FDD8-440F-9933-4D4BB3BD1D0F}">
      <dsp:nvSpPr>
        <dsp:cNvPr id="0" name=""/>
        <dsp:cNvSpPr/>
      </dsp:nvSpPr>
      <dsp:spPr>
        <a:xfrm rot="12897876">
          <a:off x="1134417" y="1203992"/>
          <a:ext cx="1548716" cy="396388"/>
        </a:xfrm>
        <a:prstGeom prst="leftArrow">
          <a:avLst>
            <a:gd name="adj1" fmla="val 60000"/>
            <a:gd name="adj2" fmla="val 50000"/>
          </a:avLst>
        </a:prstGeom>
        <a:solidFill>
          <a:schemeClr val="accent2">
            <a:lumMod val="50000"/>
          </a:schemeClr>
        </a:solidFill>
        <a:ln>
          <a:solidFill>
            <a:srgbClr val="00B050"/>
          </a:solidFill>
        </a:ln>
        <a:effectLst/>
      </dsp:spPr>
      <dsp:style>
        <a:lnRef idx="0">
          <a:scrgbClr r="0" g="0" b="0"/>
        </a:lnRef>
        <a:fillRef idx="1">
          <a:scrgbClr r="0" g="0" b="0"/>
        </a:fillRef>
        <a:effectRef idx="0">
          <a:scrgbClr r="0" g="0" b="0"/>
        </a:effectRef>
        <a:fontRef idx="minor">
          <a:schemeClr val="lt1"/>
        </a:fontRef>
      </dsp:style>
    </dsp:sp>
    <dsp:sp modelId="{0099859D-D363-4C50-8C56-FE3594CA6C7E}">
      <dsp:nvSpPr>
        <dsp:cNvPr id="0" name=""/>
        <dsp:cNvSpPr/>
      </dsp:nvSpPr>
      <dsp:spPr>
        <a:xfrm>
          <a:off x="334625" y="656652"/>
          <a:ext cx="1879117" cy="603545"/>
        </a:xfrm>
        <a:prstGeom prst="roundRect">
          <a:avLst>
            <a:gd name="adj" fmla="val 10000"/>
          </a:avLst>
        </a:prstGeom>
        <a:solidFill>
          <a:schemeClr val="accent2">
            <a:lumMod val="60000"/>
            <a:lumOff val="40000"/>
          </a:schemeClr>
        </a:solidFill>
        <a:ln w="12700" cap="flat" cmpd="sng" algn="ctr">
          <a:solidFill>
            <a:schemeClr val="accent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1">
                  <a:lumMod val="95000"/>
                </a:schemeClr>
              </a:solidFill>
            </a:rPr>
            <a:t>兴趣爱好</a:t>
          </a:r>
          <a:endParaRPr lang="zh-CN" altLang="en-US" sz="2400" b="1" kern="1200" dirty="0">
            <a:solidFill>
              <a:schemeClr val="bg1">
                <a:lumMod val="95000"/>
              </a:schemeClr>
            </a:solidFill>
          </a:endParaRPr>
        </a:p>
      </dsp:txBody>
      <dsp:txXfrm>
        <a:off x="352302" y="674329"/>
        <a:ext cx="1843763" cy="568191"/>
      </dsp:txXfrm>
    </dsp:sp>
    <dsp:sp modelId="{351C80F2-6219-4B72-9816-45F88415C287}">
      <dsp:nvSpPr>
        <dsp:cNvPr id="0" name=""/>
        <dsp:cNvSpPr/>
      </dsp:nvSpPr>
      <dsp:spPr>
        <a:xfrm rot="16200000">
          <a:off x="2654146" y="807485"/>
          <a:ext cx="1065977" cy="396388"/>
        </a:xfrm>
        <a:prstGeom prst="leftArrow">
          <a:avLst>
            <a:gd name="adj1" fmla="val 60000"/>
            <a:gd name="adj2" fmla="val 50000"/>
          </a:avLst>
        </a:prstGeom>
        <a:solidFill>
          <a:schemeClr val="accent2">
            <a:lumMod val="60000"/>
            <a:lumOff val="40000"/>
          </a:schemeClr>
        </a:solidFill>
        <a:ln>
          <a:solidFill>
            <a:srgbClr val="00B050"/>
          </a:solidFill>
        </a:ln>
        <a:effectLst/>
      </dsp:spPr>
      <dsp:style>
        <a:lnRef idx="0">
          <a:scrgbClr r="0" g="0" b="0"/>
        </a:lnRef>
        <a:fillRef idx="1">
          <a:scrgbClr r="0" g="0" b="0"/>
        </a:fillRef>
        <a:effectRef idx="0">
          <a:scrgbClr r="0" g="0" b="0"/>
        </a:effectRef>
        <a:fontRef idx="minor">
          <a:schemeClr val="lt1"/>
        </a:fontRef>
      </dsp:style>
    </dsp:sp>
    <dsp:sp modelId="{9DAFB764-AE55-4CDD-A093-37F7A673385B}">
      <dsp:nvSpPr>
        <dsp:cNvPr id="0" name=""/>
        <dsp:cNvSpPr/>
      </dsp:nvSpPr>
      <dsp:spPr>
        <a:xfrm>
          <a:off x="2526487" y="56456"/>
          <a:ext cx="1321293" cy="832468"/>
        </a:xfrm>
        <a:prstGeom prst="roundRect">
          <a:avLst>
            <a:gd name="adj" fmla="val 10000"/>
          </a:avLst>
        </a:prstGeom>
        <a:solidFill>
          <a:schemeClr val="accent2">
            <a:lumMod val="75000"/>
          </a:schemeClr>
        </a:solidFill>
        <a:ln w="12700" cap="flat" cmpd="sng" algn="ctr">
          <a:solidFill>
            <a:schemeClr val="accent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1"/>
              </a:solidFill>
            </a:rPr>
            <a:t>行业发展趋势</a:t>
          </a:r>
          <a:endParaRPr lang="zh-CN" altLang="en-US" sz="2400" b="1" kern="1200" dirty="0">
            <a:solidFill>
              <a:schemeClr val="bg1"/>
            </a:solidFill>
          </a:endParaRPr>
        </a:p>
      </dsp:txBody>
      <dsp:txXfrm>
        <a:off x="2550869" y="80838"/>
        <a:ext cx="1272529" cy="783704"/>
      </dsp:txXfrm>
    </dsp:sp>
    <dsp:sp modelId="{3C184221-D655-494A-986C-C1EAB755A7C1}">
      <dsp:nvSpPr>
        <dsp:cNvPr id="0" name=""/>
        <dsp:cNvSpPr/>
      </dsp:nvSpPr>
      <dsp:spPr>
        <a:xfrm rot="19943192">
          <a:off x="3693365" y="1347426"/>
          <a:ext cx="1739819" cy="396388"/>
        </a:xfrm>
        <a:prstGeom prst="leftArrow">
          <a:avLst>
            <a:gd name="adj1" fmla="val 60000"/>
            <a:gd name="adj2" fmla="val 50000"/>
          </a:avLst>
        </a:prstGeom>
        <a:solidFill>
          <a:schemeClr val="accent2">
            <a:lumMod val="75000"/>
          </a:schemeClr>
        </a:solidFill>
        <a:ln>
          <a:solidFill>
            <a:srgbClr val="00B050"/>
          </a:solidFill>
        </a:ln>
        <a:effectLst/>
      </dsp:spPr>
      <dsp:style>
        <a:lnRef idx="0">
          <a:scrgbClr r="0" g="0" b="0"/>
        </a:lnRef>
        <a:fillRef idx="1">
          <a:scrgbClr r="0" g="0" b="0"/>
        </a:fillRef>
        <a:effectRef idx="0">
          <a:scrgbClr r="0" g="0" b="0"/>
        </a:effectRef>
        <a:fontRef idx="minor">
          <a:schemeClr val="lt1"/>
        </a:fontRef>
      </dsp:style>
    </dsp:sp>
    <dsp:sp modelId="{2B21E45F-69AC-4AAD-B304-20F4D1E5DEBC}">
      <dsp:nvSpPr>
        <dsp:cNvPr id="0" name=""/>
        <dsp:cNvSpPr/>
      </dsp:nvSpPr>
      <dsp:spPr>
        <a:xfrm>
          <a:off x="4604727" y="738114"/>
          <a:ext cx="1659967" cy="764669"/>
        </a:xfrm>
        <a:prstGeom prst="roundRect">
          <a:avLst>
            <a:gd name="adj" fmla="val 10000"/>
          </a:avLst>
        </a:prstGeom>
        <a:solidFill>
          <a:schemeClr val="accent2">
            <a:lumMod val="50000"/>
          </a:schemeClr>
        </a:solidFill>
        <a:ln w="12700" cap="flat" cmpd="sng" algn="ctr">
          <a:solidFill>
            <a:schemeClr val="accent2">
              <a:lumMod val="50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1066800">
            <a:lnSpc>
              <a:spcPct val="90000"/>
            </a:lnSpc>
            <a:spcBef>
              <a:spcPct val="0"/>
            </a:spcBef>
            <a:spcAft>
              <a:spcPct val="35000"/>
            </a:spcAft>
          </a:pPr>
          <a:r>
            <a:rPr lang="zh-CN" altLang="en-US" sz="2400" b="1" kern="1200" dirty="0" smtClean="0">
              <a:solidFill>
                <a:schemeClr val="bg1"/>
              </a:solidFill>
            </a:rPr>
            <a:t>人生职业规划</a:t>
          </a:r>
          <a:endParaRPr lang="zh-CN" altLang="en-US" sz="2400" b="1" kern="1200" dirty="0">
            <a:solidFill>
              <a:schemeClr val="bg1"/>
            </a:solidFill>
          </a:endParaRPr>
        </a:p>
      </dsp:txBody>
      <dsp:txXfrm>
        <a:off x="4627123" y="760510"/>
        <a:ext cx="1615175" cy="71987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108F73-494C-4D2E-8D7E-A7FFBD2D0537}">
      <dsp:nvSpPr>
        <dsp:cNvPr id="0" name=""/>
        <dsp:cNvSpPr/>
      </dsp:nvSpPr>
      <dsp:spPr>
        <a:xfrm>
          <a:off x="779284" y="167419"/>
          <a:ext cx="2786709" cy="967787"/>
        </a:xfrm>
        <a:prstGeom prst="ellipse">
          <a:avLst/>
        </a:prstGeom>
        <a:solidFill>
          <a:srgbClr val="92D050">
            <a:alpha val="40000"/>
          </a:srgbClr>
        </a:solidFill>
        <a:ln>
          <a:noFill/>
        </a:ln>
        <a:effectLst/>
      </dsp:spPr>
      <dsp:style>
        <a:lnRef idx="0">
          <a:scrgbClr r="0" g="0" b="0"/>
        </a:lnRef>
        <a:fillRef idx="1">
          <a:scrgbClr r="0" g="0" b="0"/>
        </a:fillRef>
        <a:effectRef idx="0">
          <a:scrgbClr r="0" g="0" b="0"/>
        </a:effectRef>
        <a:fontRef idx="minor"/>
      </dsp:style>
    </dsp:sp>
    <dsp:sp modelId="{46C22CD8-6E3D-4194-8D6E-35949619EF50}">
      <dsp:nvSpPr>
        <dsp:cNvPr id="0" name=""/>
        <dsp:cNvSpPr/>
      </dsp:nvSpPr>
      <dsp:spPr>
        <a:xfrm>
          <a:off x="1906930" y="2537202"/>
          <a:ext cx="540060" cy="345638"/>
        </a:xfrm>
        <a:prstGeom prst="downArrow">
          <a:avLst/>
        </a:prstGeom>
        <a:solidFill>
          <a:srgbClr val="0070C0"/>
        </a:solidFill>
        <a:ln w="12700" cap="flat" cmpd="sng" algn="ctr">
          <a:solidFill>
            <a:schemeClr val="accent2">
              <a:lumMod val="50000"/>
            </a:schemeClr>
          </a:solidFill>
          <a:prstDash val="solid"/>
          <a:miter lim="800000"/>
        </a:ln>
        <a:effectLst/>
      </dsp:spPr>
      <dsp:style>
        <a:lnRef idx="2">
          <a:scrgbClr r="0" g="0" b="0"/>
        </a:lnRef>
        <a:fillRef idx="1">
          <a:scrgbClr r="0" g="0" b="0"/>
        </a:fillRef>
        <a:effectRef idx="0">
          <a:scrgbClr r="0" g="0" b="0"/>
        </a:effectRef>
        <a:fontRef idx="minor"/>
      </dsp:style>
    </dsp:sp>
    <dsp:sp modelId="{0443CB79-104E-49BB-8096-5C5C279C3B72}">
      <dsp:nvSpPr>
        <dsp:cNvPr id="0" name=""/>
        <dsp:cNvSpPr/>
      </dsp:nvSpPr>
      <dsp:spPr>
        <a:xfrm>
          <a:off x="286741" y="2916326"/>
          <a:ext cx="3636928" cy="540057"/>
        </a:xfrm>
        <a:prstGeom prst="rect">
          <a:avLst/>
        </a:prstGeom>
        <a:solidFill>
          <a:schemeClr val="accent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28016" tIns="128016" rIns="128016" bIns="128016"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chemeClr val="bg1"/>
              </a:solidFill>
            </a:rPr>
            <a:t>分析师特质</a:t>
          </a:r>
          <a:endParaRPr lang="zh-CN" altLang="en-US" sz="1800" b="1" kern="1200" dirty="0">
            <a:solidFill>
              <a:schemeClr val="bg1"/>
            </a:solidFill>
          </a:endParaRPr>
        </a:p>
      </dsp:txBody>
      <dsp:txXfrm>
        <a:off x="286741" y="2916326"/>
        <a:ext cx="3636928" cy="540057"/>
      </dsp:txXfrm>
    </dsp:sp>
    <dsp:sp modelId="{B62CD228-DCFE-4AB5-A5DB-6B5BE32DB7B2}">
      <dsp:nvSpPr>
        <dsp:cNvPr id="0" name=""/>
        <dsp:cNvSpPr/>
      </dsp:nvSpPr>
      <dsp:spPr>
        <a:xfrm>
          <a:off x="1792437" y="1209950"/>
          <a:ext cx="972108" cy="972108"/>
        </a:xfrm>
        <a:prstGeom prst="ellipse">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工作能力</a:t>
          </a:r>
          <a:endParaRPr lang="zh-CN" altLang="en-US" sz="2100" kern="1200" dirty="0"/>
        </a:p>
      </dsp:txBody>
      <dsp:txXfrm>
        <a:off x="1934799" y="1352312"/>
        <a:ext cx="687384" cy="687384"/>
      </dsp:txXfrm>
    </dsp:sp>
    <dsp:sp modelId="{BDB494FB-A1F8-48D8-AB6F-2694B58CEDB1}">
      <dsp:nvSpPr>
        <dsp:cNvPr id="0" name=""/>
        <dsp:cNvSpPr/>
      </dsp:nvSpPr>
      <dsp:spPr>
        <a:xfrm>
          <a:off x="1096840" y="480653"/>
          <a:ext cx="972108" cy="972108"/>
        </a:xfrm>
        <a:prstGeom prst="ellipse">
          <a:avLst/>
        </a:prstGeom>
        <a:solidFill>
          <a:srgbClr val="7B1AB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逻辑思维</a:t>
          </a:r>
          <a:endParaRPr lang="zh-CN" altLang="en-US" sz="2100" kern="1200" dirty="0"/>
        </a:p>
      </dsp:txBody>
      <dsp:txXfrm>
        <a:off x="1239202" y="623015"/>
        <a:ext cx="687384" cy="687384"/>
      </dsp:txXfrm>
    </dsp:sp>
    <dsp:sp modelId="{42A994E9-D4D8-4E2F-815C-963112F82D3D}">
      <dsp:nvSpPr>
        <dsp:cNvPr id="0" name=""/>
        <dsp:cNvSpPr/>
      </dsp:nvSpPr>
      <dsp:spPr>
        <a:xfrm>
          <a:off x="2090550" y="245619"/>
          <a:ext cx="972108" cy="972108"/>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zh-CN" altLang="en-US" sz="2100" kern="1200" dirty="0" smtClean="0"/>
            <a:t>个性良好</a:t>
          </a:r>
          <a:endParaRPr lang="zh-CN" altLang="en-US" sz="2100" kern="1200" dirty="0"/>
        </a:p>
      </dsp:txBody>
      <dsp:txXfrm>
        <a:off x="2232912" y="387981"/>
        <a:ext cx="687384" cy="687384"/>
      </dsp:txXfrm>
    </dsp:sp>
    <dsp:sp modelId="{FECC6091-A508-492A-B35D-1B0E276D9E76}">
      <dsp:nvSpPr>
        <dsp:cNvPr id="0" name=""/>
        <dsp:cNvSpPr/>
      </dsp:nvSpPr>
      <dsp:spPr>
        <a:xfrm>
          <a:off x="664791" y="48605"/>
          <a:ext cx="3024336" cy="2419468"/>
        </a:xfrm>
        <a:prstGeom prst="funnel">
          <a:avLst/>
        </a:prstGeom>
        <a:solidFill>
          <a:srgbClr val="772BA5">
            <a:alpha val="40000"/>
          </a:srgb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4#1">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29F2333-7706-4CC6-9E5A-89CE365D3BD2}" type="datetimeFigureOut">
              <a:rPr lang="zh-CN" altLang="en-US" smtClean="0"/>
              <a:t>2018/10/17</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4E7B5AF-4B63-4490-A35F-2640E34F39DB}" type="slidenum">
              <a:rPr lang="zh-CN" altLang="en-US" smtClean="0"/>
              <a:t>‹#›</a:t>
            </a:fld>
            <a:endParaRPr lang="zh-CN" altLang="en-US"/>
          </a:p>
        </p:txBody>
      </p:sp>
    </p:spTree>
    <p:extLst>
      <p:ext uri="{BB962C8B-B14F-4D97-AF65-F5344CB8AC3E}">
        <p14:creationId xmlns:p14="http://schemas.microsoft.com/office/powerpoint/2010/main" val="2436095450"/>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296B53-8C26-BC42-A7F7-CC351DF1A858}" type="datetimeFigureOut">
              <a:rPr kumimoji="1" lang="zh-CN" altLang="en-US" smtClean="0"/>
              <a:t>2018/10/17</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29EC2C9-93BF-1440-BB0B-0708DEFA182A}" type="slidenum">
              <a:rPr kumimoji="1" lang="zh-CN" altLang="en-US" smtClean="0"/>
              <a:t>‹#›</a:t>
            </a:fld>
            <a:endParaRPr kumimoji="1" lang="zh-CN" altLang="en-US"/>
          </a:p>
        </p:txBody>
      </p:sp>
    </p:spTree>
    <p:extLst>
      <p:ext uri="{BB962C8B-B14F-4D97-AF65-F5344CB8AC3E}">
        <p14:creationId xmlns:p14="http://schemas.microsoft.com/office/powerpoint/2010/main" val="44530772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441148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916650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p:cNvSpPr>
            <a:spLocks noGrp="1" noRot="1" noChangeAspect="1" noTextEdit="1"/>
          </p:cNvSpPr>
          <p:nvPr>
            <p:ph type="sldImg"/>
          </p:nvPr>
        </p:nvSpPr>
        <p:spPr/>
      </p:sp>
      <p:sp>
        <p:nvSpPr>
          <p:cNvPr id="35842" name="备注占位符 2"/>
          <p:cNvSpPr>
            <a:spLocks noGrp="1"/>
          </p:cNvSpPr>
          <p:nvPr>
            <p:ph type="body"/>
          </p:nvPr>
        </p:nvSpPr>
        <p:spPr>
          <a:xfrm>
            <a:off x="685800" y="4343400"/>
            <a:ext cx="5486400" cy="4114800"/>
          </a:xfrm>
          <a:prstGeom prst="rect">
            <a:avLst/>
          </a:prstGeom>
          <a:noFill/>
          <a:ln w="9525">
            <a:noFill/>
          </a:ln>
        </p:spPr>
        <p:txBody>
          <a:bodyPr anchor="t"/>
          <a:lstStyle/>
          <a:p>
            <a:pPr lvl="0"/>
            <a:endParaRPr lang="zh-CN" altLang="en-US" dirty="0"/>
          </a:p>
        </p:txBody>
      </p:sp>
      <p:sp>
        <p:nvSpPr>
          <p:cNvPr id="35843" name="日期占位符 3"/>
          <p:cNvSpPr txBox="1">
            <a:spLocks noGrp="1"/>
          </p:cNvSpPr>
          <p:nvPr>
            <p:ph type="dt" sz="half"/>
          </p:nvPr>
        </p:nvSpPr>
        <p:spPr>
          <a:xfrm>
            <a:off x="3884613" y="0"/>
            <a:ext cx="2971800" cy="457200"/>
          </a:xfrm>
          <a:prstGeom prst="rect">
            <a:avLst/>
          </a:prstGeom>
          <a:noFill/>
          <a:ln w="9525">
            <a:noFill/>
          </a:ln>
        </p:spPr>
        <p:txBody>
          <a:bodyPr wrap="square" lIns="91440" tIns="45720" rIns="91440" bIns="45720" anchor="t"/>
          <a:lstStyle/>
          <a:p>
            <a:pPr lvl="0" indent="0" algn="r"/>
            <a:fld id="{BB962C8B-B14F-4D97-AF65-F5344CB8AC3E}" type="datetime1">
              <a:rPr lang="zh-CN" altLang="en-US" dirty="0">
                <a:latin typeface="Arial" panose="020B0604020202020204" pitchFamily="34" charset="0"/>
                <a:ea typeface="宋体" panose="02010600030101010101" pitchFamily="2" charset="-122"/>
              </a:rPr>
              <a:t>2018/10/17</a:t>
            </a:fld>
            <a:endParaRPr lang="zh-CN" altLang="en-US" sz="1200" dirty="0">
              <a:latin typeface="Arial" panose="020B0604020202020204" pitchFamily="34" charset="0"/>
              <a:ea typeface="宋体" panose="02010600030101010101" pitchFamily="2" charset="-122"/>
            </a:endParaRPr>
          </a:p>
        </p:txBody>
      </p:sp>
      <p:sp>
        <p:nvSpPr>
          <p:cNvPr id="35844" name="灯片编号占位符 4"/>
          <p:cNvSpPr txBox="1">
            <a:spLocks noGrp="1"/>
          </p:cNvSpPr>
          <p:nvPr>
            <p:ph type="sldNum" sz="quarter"/>
          </p:nvPr>
        </p:nvSpPr>
        <p:spPr>
          <a:xfrm>
            <a:off x="3884613" y="8685213"/>
            <a:ext cx="2971800" cy="457200"/>
          </a:xfrm>
          <a:prstGeom prst="rect">
            <a:avLst/>
          </a:prstGeom>
          <a:noFill/>
          <a:ln w="9525">
            <a:noFill/>
          </a:ln>
        </p:spPr>
        <p:txBody>
          <a:bodyPr wrap="square" lIns="91440" tIns="45720" rIns="91440" bIns="45720" anchor="b"/>
          <a:lstStyle/>
          <a:p>
            <a:pPr lvl="0" indent="0" algn="r"/>
            <a:fld id="{9A0DB2DC-4C9A-4742-B13C-FB6460FD3503}" type="slidenum">
              <a:rPr lang="zh-CN" altLang="en-US" dirty="0">
                <a:latin typeface="Arial" panose="020B0604020202020204" pitchFamily="34" charset="0"/>
                <a:ea typeface="宋体" panose="02010600030101010101" pitchFamily="2" charset="-122"/>
              </a:rPr>
              <a:t>31</a:t>
            </a:fld>
            <a:endParaRPr lang="zh-CN" altLang="en-US" sz="1200" dirty="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440310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幻灯片图像占位符 1"/>
          <p:cNvSpPr>
            <a:spLocks noGrp="1" noRot="1" noChangeAspect="1"/>
          </p:cNvSpPr>
          <p:nvPr>
            <p:ph type="sldImg"/>
          </p:nvPr>
        </p:nvSpPr>
        <p:spPr/>
      </p:sp>
      <p:sp>
        <p:nvSpPr>
          <p:cNvPr id="3" name="日期占位符 2"/>
          <p:cNvSpPr>
            <a:spLocks noGrp="1"/>
          </p:cNvSpPr>
          <p:nvPr>
            <p:ph type="dt" sz="half" idx="1"/>
          </p:nvPr>
        </p:nvSpPr>
        <p:spPr/>
        <p:txBody>
          <a:bodyPr wrap="square" lIns="91440" tIns="45720" rIns="91440" bIns="45720" numCol="1" anchor="t" anchorCtr="0" compatLnSpc="1"/>
          <a:lstStyle/>
          <a:p>
            <a:pPr marL="0" marR="0" lvl="0" algn="r" defTabSz="914400" rtl="0" eaLnBrk="1" fontAlgn="base" latinLnBrk="0" hangingPunct="1">
              <a:lnSpc>
                <a:spcPct val="100000"/>
              </a:lnSpc>
              <a:buClrTx/>
              <a:buSzTx/>
              <a:buFont typeface="Arial" panose="020B0604020202020204" pitchFamily="34" charset="0"/>
              <a:buNone/>
              <a:defRPr/>
            </a:pPr>
            <a:fld id="{05719BED-36C1-48D9-B4F8-3DEAA5901EB2}" type="datetime1">
              <a:rPr kumimoji="0" lang="zh-CN" altLang="en-US" sz="18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rPr>
              <a:t>2018/10/17</a:t>
            </a:fld>
            <a:endParaRPr kumimoji="0" lang="zh-CN" alt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sym typeface="+mn-ea"/>
            </a:endParaRPr>
          </a:p>
        </p:txBody>
      </p:sp>
      <p:sp>
        <p:nvSpPr>
          <p:cNvPr id="32771" name="文本占位符 3"/>
          <p:cNvSpPr>
            <a:spLocks noGrp="1"/>
          </p:cNvSpPr>
          <p:nvPr>
            <p:ph type="body" sz="quarter"/>
          </p:nvPr>
        </p:nvSpPr>
        <p:spPr>
          <a:xfrm>
            <a:off x="661988" y="3932238"/>
            <a:ext cx="5295900" cy="3216275"/>
          </a:xfrm>
          <a:prstGeom prst="rect">
            <a:avLst/>
          </a:prstGeom>
          <a:noFill/>
          <a:ln w="9525">
            <a:noFill/>
          </a:ln>
        </p:spPr>
        <p:txBody>
          <a:bodyPr anchor="t"/>
          <a:lstStyle/>
          <a:p>
            <a:pPr lvl="0"/>
            <a:endParaRPr lang="zh-CN" altLang="en-US"/>
          </a:p>
        </p:txBody>
      </p:sp>
    </p:spTree>
    <p:extLst>
      <p:ext uri="{BB962C8B-B14F-4D97-AF65-F5344CB8AC3E}">
        <p14:creationId xmlns:p14="http://schemas.microsoft.com/office/powerpoint/2010/main" val="32481851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505038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幻灯片编号占位符 5"/>
          <p:cNvSpPr>
            <a:spLocks noGrp="1"/>
          </p:cNvSpPr>
          <p:nvPr>
            <p:ph type="sldNum" sz="quarter" idx="4"/>
          </p:nvPr>
        </p:nvSpPr>
        <p:spPr>
          <a:xfrm>
            <a:off x="6281936" y="4889401"/>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4990896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幻灯片编号占位符 5"/>
          <p:cNvSpPr>
            <a:spLocks noGrp="1"/>
          </p:cNvSpPr>
          <p:nvPr>
            <p:ph type="sldNum" sz="quarter" idx="4"/>
          </p:nvPr>
        </p:nvSpPr>
        <p:spPr>
          <a:xfrm>
            <a:off x="6281936" y="4889401"/>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12140744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342900" y="1200151"/>
            <a:ext cx="6172200" cy="3394472"/>
          </a:xfrm>
          <a:prstGeom prst="rect">
            <a:avLst/>
          </a:prstGeom>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zh-CN" altLang="en-US"/>
          </a:p>
        </p:txBody>
      </p:sp>
      <p:sp>
        <p:nvSpPr>
          <p:cNvPr id="4" name="Rectangle 4"/>
          <p:cNvSpPr>
            <a:spLocks noGrp="1" noChangeArrowheads="1"/>
          </p:cNvSpPr>
          <p:nvPr>
            <p:ph type="dt" sz="half" idx="10"/>
          </p:nvPr>
        </p:nvSpPr>
        <p:spPr>
          <a:xfrm>
            <a:off x="342900" y="4683919"/>
            <a:ext cx="1600200" cy="357188"/>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2343150" y="4683919"/>
            <a:ext cx="2171700" cy="357188"/>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D008A22-AE5F-4ED6-8004-89E3EF15ED91}" type="slidenum">
              <a:rPr lang="en-US" altLang="zh-CN"/>
              <a:pPr/>
              <a:t>‹#›</a:t>
            </a:fld>
            <a:endParaRPr lang="en-US" altLang="zh-CN"/>
          </a:p>
        </p:txBody>
      </p:sp>
    </p:spTree>
    <p:extLst>
      <p:ext uri="{BB962C8B-B14F-4D97-AF65-F5344CB8AC3E}">
        <p14:creationId xmlns:p14="http://schemas.microsoft.com/office/powerpoint/2010/main" val="3454255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日期占位符 26"/>
          <p:cNvSpPr>
            <a:spLocks noGrp="1" noChangeArrowheads="1"/>
          </p:cNvSpPr>
          <p:nvPr>
            <p:ph type="dt" sz="half" idx="10"/>
          </p:nvPr>
        </p:nvSpPr>
        <p:spPr>
          <a:xfrm>
            <a:off x="3184923" y="4918472"/>
            <a:ext cx="1501378" cy="170259"/>
          </a:xfrm>
          <a:prstGeom prst="rect">
            <a:avLst/>
          </a:prstGeom>
          <a:ln/>
        </p:spPr>
        <p:txBody>
          <a:bodyPr/>
          <a:lstStyle>
            <a:lvl1pPr>
              <a:defRPr/>
            </a:lvl1pPr>
          </a:lstStyle>
          <a:p>
            <a:pPr>
              <a:defRPr/>
            </a:pPr>
            <a:endParaRPr lang="zh-CN" altLang="en-US"/>
          </a:p>
        </p:txBody>
      </p:sp>
      <p:sp>
        <p:nvSpPr>
          <p:cNvPr id="3" name="页脚占位符 3"/>
          <p:cNvSpPr>
            <a:spLocks noGrp="1" noChangeArrowheads="1"/>
          </p:cNvSpPr>
          <p:nvPr>
            <p:ph type="ftr" sz="quarter" idx="11"/>
          </p:nvPr>
        </p:nvSpPr>
        <p:spPr>
          <a:xfrm>
            <a:off x="342900" y="4918472"/>
            <a:ext cx="2743200" cy="171450"/>
          </a:xfrm>
          <a:prstGeom prst="rect">
            <a:avLst/>
          </a:prstGeom>
          <a:ln/>
        </p:spPr>
        <p:txBody>
          <a:bodyPr/>
          <a:lstStyle>
            <a:lvl1pPr>
              <a:defRPr/>
            </a:lvl1pPr>
          </a:lstStyle>
          <a:p>
            <a:pPr>
              <a:defRPr/>
            </a:pPr>
            <a:endParaRPr lang="zh-CN" altLang="en-US"/>
          </a:p>
        </p:txBody>
      </p:sp>
      <p:sp>
        <p:nvSpPr>
          <p:cNvPr id="4" name="灯片编号占位符 15"/>
          <p:cNvSpPr>
            <a:spLocks noGrp="1" noChangeArrowheads="1"/>
          </p:cNvSpPr>
          <p:nvPr>
            <p:ph type="sldNum" sz="quarter" idx="12"/>
          </p:nvPr>
        </p:nvSpPr>
        <p:spPr>
          <a:ln/>
        </p:spPr>
        <p:txBody>
          <a:bodyPr/>
          <a:lstStyle>
            <a:lvl1pPr>
              <a:defRPr/>
            </a:lvl1pPr>
          </a:lstStyle>
          <a:p>
            <a:fld id="{043AAC43-6AC0-4E1A-A566-E62A3B004CE6}" type="slidenum">
              <a:rPr lang="zh-CN" altLang="en-US"/>
              <a:pPr/>
              <a:t>‹#›</a:t>
            </a:fld>
            <a:endParaRPr lang="zh-CN" altLang="en-US"/>
          </a:p>
        </p:txBody>
      </p:sp>
    </p:spTree>
    <p:extLst>
      <p:ext uri="{BB962C8B-B14F-4D97-AF65-F5344CB8AC3E}">
        <p14:creationId xmlns:p14="http://schemas.microsoft.com/office/powerpoint/2010/main" val="6669888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3473005756"/>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3572693460"/>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299107313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1970291124"/>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8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2201438451"/>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9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254803517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471488" y="1059582"/>
            <a:ext cx="5915025" cy="3572743"/>
          </a:xfrm>
          <a:prstGeom prst="rect">
            <a:avLst/>
          </a:prstGeom>
        </p:spPr>
        <p:txBody>
          <a:bodyPr/>
          <a:lstStyle>
            <a:lvl1pPr marL="0" indent="342900">
              <a:lnSpc>
                <a:spcPct val="120000"/>
              </a:lnSpc>
              <a:spcBef>
                <a:spcPts val="0"/>
              </a:spcBef>
              <a:buFontTx/>
              <a:buNone/>
              <a:defRPr sz="1400">
                <a:latin typeface="微软雅黑" panose="020B0503020204020204" pitchFamily="34" charset="-122"/>
                <a:ea typeface="微软雅黑" panose="020B0503020204020204" pitchFamily="34" charset="-122"/>
              </a:defRPr>
            </a:lvl1pPr>
            <a:lvl2pPr marL="171450" indent="-171450">
              <a:lnSpc>
                <a:spcPct val="120000"/>
              </a:lnSpc>
              <a:spcBef>
                <a:spcPts val="0"/>
              </a:spcBef>
              <a:buSzPct val="75000"/>
              <a:buFont typeface="LucidaGrande" charset="0"/>
              <a:buChar char="►"/>
              <a:defRPr sz="1200">
                <a:latin typeface="微软雅黑" panose="020B0503020204020204" pitchFamily="34" charset="-122"/>
                <a:ea typeface="微软雅黑" panose="020B0503020204020204" pitchFamily="34" charset="-122"/>
              </a:defRPr>
            </a:lvl2pPr>
            <a:lvl3pPr marL="171450" indent="-171450">
              <a:lnSpc>
                <a:spcPct val="120000"/>
              </a:lnSpc>
              <a:spcBef>
                <a:spcPts val="0"/>
              </a:spcBef>
              <a:buSzPct val="75000"/>
              <a:buFont typeface="LucidaGrande" charset="0"/>
              <a:buChar char="►"/>
              <a:defRPr sz="1200">
                <a:latin typeface="微软雅黑" panose="020B0503020204020204" pitchFamily="34" charset="-122"/>
                <a:ea typeface="微软雅黑" panose="020B0503020204020204" pitchFamily="34" charset="-122"/>
              </a:defRPr>
            </a:lvl3pPr>
            <a:lvl4pPr marL="171450" indent="-171450">
              <a:lnSpc>
                <a:spcPct val="120000"/>
              </a:lnSpc>
              <a:spcBef>
                <a:spcPts val="0"/>
              </a:spcBef>
              <a:buSzPct val="75000"/>
              <a:buFont typeface="LucidaGrande" charset="0"/>
              <a:buChar char="►"/>
              <a:defRPr sz="1200">
                <a:latin typeface="微软雅黑" panose="020B0503020204020204" pitchFamily="34" charset="-122"/>
                <a:ea typeface="微软雅黑" panose="020B0503020204020204" pitchFamily="34" charset="-122"/>
              </a:defRPr>
            </a:lvl4pPr>
            <a:lvl5pPr marL="171450" indent="-171450">
              <a:lnSpc>
                <a:spcPct val="120000"/>
              </a:lnSpc>
              <a:spcBef>
                <a:spcPts val="0"/>
              </a:spcBef>
              <a:buSzPct val="75000"/>
              <a:buFont typeface="LucidaGrande" charset="0"/>
              <a:buChar char="►"/>
              <a:defRPr sz="1200">
                <a:latin typeface="微软雅黑" panose="020B0503020204020204" pitchFamily="34" charset="-122"/>
                <a:ea typeface="微软雅黑" panose="020B0503020204020204" pitchFamily="34"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sp>
        <p:nvSpPr>
          <p:cNvPr id="7" name="幻灯片编号占位符 6"/>
          <p:cNvSpPr>
            <a:spLocks noGrp="1"/>
          </p:cNvSpPr>
          <p:nvPr>
            <p:ph type="sldNum" sz="quarter" idx="10"/>
          </p:nvPr>
        </p:nvSpPr>
        <p:spPr>
          <a:xfrm>
            <a:off x="6281936" y="4868863"/>
            <a:ext cx="576064" cy="274637"/>
          </a:xfrm>
          <a:prstGeom prst="rect">
            <a:avLst/>
          </a:prstGeom>
        </p:spPr>
        <p:txBody>
          <a:bodyPr/>
          <a:lstStyle/>
          <a:p>
            <a:fld id="{84DAB822-A63B-3445-9D7E-D07ED9067572}" type="slidenum">
              <a:rPr kumimoji="1" lang="zh-CN" altLang="en-US" smtClean="0"/>
              <a:pPr/>
              <a:t>‹#›</a:t>
            </a:fld>
            <a:endParaRPr kumimoji="1" lang="zh-CN" altLang="en-US" dirty="0"/>
          </a:p>
        </p:txBody>
      </p:sp>
      <p:sp>
        <p:nvSpPr>
          <p:cNvPr id="8" name="标题 7"/>
          <p:cNvSpPr>
            <a:spLocks noGrp="1"/>
          </p:cNvSpPr>
          <p:nvPr>
            <p:ph type="title"/>
          </p:nvPr>
        </p:nvSpPr>
        <p:spPr/>
        <p:txBody>
          <a:bodyPr/>
          <a:lstStyle/>
          <a:p>
            <a:r>
              <a:rPr kumimoji="1" lang="zh-CN" altLang="en-US" smtClean="0"/>
              <a:t>单击此处编辑母版标题样式</a:t>
            </a:r>
            <a:endParaRPr kumimoji="1" lang="zh-CN" altLang="en-US"/>
          </a:p>
        </p:txBody>
      </p:sp>
    </p:spTree>
    <p:extLst>
      <p:ext uri="{BB962C8B-B14F-4D97-AF65-F5344CB8AC3E}">
        <p14:creationId xmlns:p14="http://schemas.microsoft.com/office/powerpoint/2010/main" val="982906996"/>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0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368540914"/>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1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192042475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2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4107970388"/>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3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3048700047"/>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195947388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912689839"/>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dgm">
  <p:cSld name="标题和图示或组织结构图">
    <p:bg>
      <p:bgPr>
        <a:solidFill>
          <a:schemeClr val="bg1"/>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342900" y="205979"/>
            <a:ext cx="6172200" cy="857250"/>
          </a:xfrm>
          <a:prstGeom prst="rect">
            <a:avLst/>
          </a:prstGeom>
        </p:spPr>
        <p:txBody>
          <a:bodyPr/>
          <a:lstStyle/>
          <a:p>
            <a:pPr fontAlgn="base"/>
            <a:r>
              <a:rPr lang="zh-CN" altLang="en-US" strike="noStrike" noProof="1" smtClean="0"/>
              <a:t>单击此处编辑母版标题样式</a:t>
            </a:r>
            <a:endParaRPr lang="zh-CN" altLang="en-US" strike="noStrike" noProof="1"/>
          </a:p>
        </p:txBody>
      </p:sp>
      <p:sp>
        <p:nvSpPr>
          <p:cNvPr id="3" name="SmartArt 占位符 2"/>
          <p:cNvSpPr>
            <a:spLocks noGrp="1"/>
          </p:cNvSpPr>
          <p:nvPr>
            <p:ph type="pic" idx="1"/>
          </p:nvPr>
        </p:nvSpPr>
        <p:spPr>
          <a:xfrm>
            <a:off x="566738" y="957263"/>
            <a:ext cx="5948363" cy="3936207"/>
          </a:xfrm>
        </p:spPr>
        <p:txBody>
          <a:bodyPr vert="horz" wrap="square" lIns="91440" tIns="45720" rIns="91440" bIns="45720" numCol="1" anchor="t" anchorCtr="0" compatLnSpc="1"/>
          <a:lstStyle/>
          <a:p>
            <a:pPr marL="228600" marR="0" lvl="0" indent="-228600" algn="l" defTabSz="0" rtl="0" eaLnBrk="0" fontAlgn="base" latinLnBrk="0" hangingPunct="0">
              <a:lnSpc>
                <a:spcPct val="90000"/>
              </a:lnSpc>
              <a:spcBef>
                <a:spcPts val="1000"/>
              </a:spcBef>
              <a:spcAft>
                <a:spcPct val="0"/>
              </a:spcAft>
              <a:buClrTx/>
              <a:buSzTx/>
              <a:buFont typeface="Arial" panose="020B0604020202020204" pitchFamily="34" charset="0"/>
              <a:buChar char="•"/>
              <a:defRPr/>
            </a:pPr>
            <a:endParaRPr kumimoji="0" lang="zh-CN" altLang="en-US" sz="2800" b="0" i="0" u="none" strike="noStrike" kern="0" cap="none" spc="0" normalizeH="0" baseline="0" noProof="0" smtClean="0">
              <a:ln>
                <a:noFill/>
              </a:ln>
              <a:solidFill>
                <a:schemeClr val="tx1"/>
              </a:solidFill>
              <a:effectLst/>
              <a:uLnTx/>
              <a:uFillTx/>
              <a:latin typeface="+mn-lt"/>
              <a:ea typeface="+mn-ea"/>
              <a:cs typeface="+mn-cs"/>
              <a:sym typeface="Gulim" panose="020B0600000101010101" pitchFamily="34" charset="-127"/>
            </a:endParaRPr>
          </a:p>
        </p:txBody>
      </p:sp>
      <p:sp>
        <p:nvSpPr>
          <p:cNvPr id="4" name="日期占位符 3"/>
          <p:cNvSpPr>
            <a:spLocks noGrp="1"/>
          </p:cNvSpPr>
          <p:nvPr>
            <p:ph type="dt" sz="half" idx="10"/>
          </p:nvPr>
        </p:nvSpPr>
        <p:spPr>
          <a:xfrm>
            <a:off x="471488" y="4767739"/>
            <a:ext cx="1543050" cy="272892"/>
          </a:xfrm>
          <a:prstGeom prst="rect">
            <a:avLst/>
          </a:prstGeom>
          <a:noFill/>
          <a:ln>
            <a:noFill/>
          </a:ln>
        </p:spPr>
        <p:txBody>
          <a:bodyPr vert="horz" wrap="square" lIns="91440" tIns="45720" rIns="91440" bIns="45720" numCol="1" anchor="ctr"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fld id="{B897218A-786F-4177-A4A1-FCB2DC9FBB48}" type="datetime1">
              <a:rPr kumimoji="0" lang="zh-CN" altLang="en-US" b="0" i="0" kern="1200" cap="none" spc="0" normalizeH="0" baseline="0" noProof="0">
                <a:latin typeface="+mn-lt"/>
                <a:ea typeface="宋体" panose="02010600030101010101" pitchFamily="2" charset="-122"/>
                <a:cs typeface="+mn-cs"/>
                <a:sym typeface="Calibri" panose="020F0502020204030204" charset="0"/>
              </a:rPr>
              <a:t>2018/10/17</a:t>
            </a:fld>
            <a:endParaRPr kumimoji="0" lang="zh-CN" altLang="en-US" sz="1800" b="0" i="0" kern="1200" cap="none" spc="0" normalizeH="0" baseline="0" noProof="0">
              <a:solidFill>
                <a:srgbClr val="000000"/>
              </a:solidFill>
              <a:latin typeface="Arial" panose="020B0604020202020204" pitchFamily="34" charset="0"/>
              <a:ea typeface="宋体" panose="02010600030101010101" pitchFamily="2" charset="-122"/>
              <a:cs typeface="+mn-cs"/>
              <a:sym typeface="Calibri" panose="020F0502020204030204" charset="0"/>
            </a:endParaRPr>
          </a:p>
        </p:txBody>
      </p:sp>
      <p:sp>
        <p:nvSpPr>
          <p:cNvPr id="5" name="页脚占位符 4"/>
          <p:cNvSpPr>
            <a:spLocks noGrp="1"/>
          </p:cNvSpPr>
          <p:nvPr>
            <p:ph type="ftr" sz="quarter" idx="11"/>
          </p:nvPr>
        </p:nvSpPr>
        <p:spPr>
          <a:xfrm>
            <a:off x="2271713" y="4767739"/>
            <a:ext cx="2314575" cy="272892"/>
          </a:xfrm>
          <a:prstGeom prst="rect">
            <a:avLst/>
          </a:prstGeom>
          <a:noFill/>
          <a:ln>
            <a:noFill/>
          </a:ln>
        </p:spPr>
        <p:txBody>
          <a:bodyPr vert="horz" wrap="square" lIns="91440" tIns="45720" rIns="91440" bIns="45720" numCol="1" anchor="ctr" anchorCtr="0" compatLnSpc="1"/>
          <a:lstStyle/>
          <a:p>
            <a:pPr marL="0" marR="0" indent="0"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b="0" i="0" kern="1200" cap="none" spc="0" normalizeH="0" baseline="0" noProof="0">
              <a:latin typeface="+mn-lt"/>
              <a:ea typeface="宋体" panose="02010600030101010101" pitchFamily="2" charset="-122"/>
              <a:cs typeface="Calibri" panose="020F0502020204030204" charset="0"/>
              <a:sym typeface="Calibri" panose="020F0502020204030204" charset="0"/>
            </a:endParaRPr>
          </a:p>
        </p:txBody>
      </p:sp>
      <p:sp>
        <p:nvSpPr>
          <p:cNvPr id="6" name="灯片编号占位符 5"/>
          <p:cNvSpPr>
            <a:spLocks noGrp="1"/>
          </p:cNvSpPr>
          <p:nvPr>
            <p:ph type="sldNum" sz="quarter" idx="12"/>
          </p:nvPr>
        </p:nvSpPr>
        <p:spPr>
          <a:xfrm>
            <a:off x="4843463" y="4767739"/>
            <a:ext cx="1543050" cy="272892"/>
          </a:xfrm>
          <a:prstGeom prst="rect">
            <a:avLst/>
          </a:prstGeom>
          <a:noFill/>
          <a:ln>
            <a:noFill/>
          </a:ln>
        </p:spPr>
        <p:txBody>
          <a:bodyPr vert="horz" wrap="square" lIns="91440" tIns="45720" rIns="91440" bIns="45720" numCol="1" anchor="ctr" anchorCtr="0" compatLnSpc="1"/>
          <a:lstStyle/>
          <a:p>
            <a:pPr algn="r" eaLnBrk="1" fontAlgn="base" hangingPunct="1"/>
            <a:fld id="{9A0DB2DC-4C9A-4742-B13C-FB6460FD3503}" type="slidenum">
              <a:rPr lang="zh-CN" altLang="en-US" sz="1200" noProof="1" dirty="0">
                <a:solidFill>
                  <a:srgbClr val="898989"/>
                </a:solidFill>
                <a:latin typeface="Calibri" panose="020F0502020204030204" charset="0"/>
                <a:ea typeface="宋体" panose="02010600030101010101" pitchFamily="2" charset="-122"/>
                <a:cs typeface="+mn-ea"/>
                <a:sym typeface="Calibri" panose="020F0502020204030204" charset="0"/>
              </a:rPr>
              <a:t>‹#›</a:t>
            </a:fld>
            <a:endParaRPr lang="zh-CN" altLang="en-US" sz="1200" noProof="1">
              <a:solidFill>
                <a:srgbClr val="898989"/>
              </a:solidFill>
              <a:latin typeface="Calibri" panose="020F0502020204030204" charset="0"/>
              <a:sym typeface="Calibri" panose="020F0502020204030204" charset="0"/>
            </a:endParaRPr>
          </a:p>
        </p:txBody>
      </p:sp>
    </p:spTree>
    <p:extLst>
      <p:ext uri="{BB962C8B-B14F-4D97-AF65-F5344CB8AC3E}">
        <p14:creationId xmlns:p14="http://schemas.microsoft.com/office/powerpoint/2010/main" val="1474964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719289097"/>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1086674637"/>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4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70245830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幻灯片编号占位符 2"/>
          <p:cNvSpPr>
            <a:spLocks noGrp="1"/>
          </p:cNvSpPr>
          <p:nvPr>
            <p:ph type="sldNum" sz="quarter" idx="10"/>
          </p:nvPr>
        </p:nvSpPr>
        <p:spPr/>
        <p:txBody>
          <a:bodyPr/>
          <a:lstStyle/>
          <a:p>
            <a:fld id="{E17AADAC-13A9-E941-A3D7-A659E2E08E80}" type="slidenum">
              <a:rPr kumimoji="1" lang="zh-CN" altLang="en-US" smtClean="0"/>
              <a:pPr/>
              <a:t>‹#›</a:t>
            </a:fld>
            <a:endParaRPr kumimoji="1" lang="zh-CN" altLang="en-US"/>
          </a:p>
        </p:txBody>
      </p:sp>
    </p:spTree>
    <p:extLst>
      <p:ext uri="{BB962C8B-B14F-4D97-AF65-F5344CB8AC3E}">
        <p14:creationId xmlns:p14="http://schemas.microsoft.com/office/powerpoint/2010/main" val="70160632"/>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t>‹#›</a:t>
            </a:fld>
            <a:endParaRPr kumimoji="1" lang="zh-CN" altLang="en-US" dirty="0"/>
          </a:p>
        </p:txBody>
      </p:sp>
    </p:spTree>
    <p:extLst>
      <p:ext uri="{BB962C8B-B14F-4D97-AF65-F5344CB8AC3E}">
        <p14:creationId xmlns:p14="http://schemas.microsoft.com/office/powerpoint/2010/main" val="1300356791"/>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9" name="幻灯片编号占位符 8"/>
          <p:cNvSpPr>
            <a:spLocks noGrp="1"/>
          </p:cNvSpPr>
          <p:nvPr>
            <p:ph type="sldNum" sz="quarter" idx="10"/>
          </p:nvPr>
        </p:nvSpPr>
        <p:spPr>
          <a:xfrm>
            <a:off x="6281936" y="4868863"/>
            <a:ext cx="576064" cy="274637"/>
          </a:xfrm>
          <a:prstGeom prst="rect">
            <a:avLst/>
          </a:prstGeom>
        </p:spPr>
        <p:txBody>
          <a:bodyPr/>
          <a:lstStyle/>
          <a:p>
            <a:fld id="{84DAB822-A63B-3445-9D7E-D07ED9067572}" type="slidenum">
              <a:rPr kumimoji="1" lang="zh-CN" altLang="en-US" smtClean="0"/>
              <a:pPr/>
              <a:t>‹#›</a:t>
            </a:fld>
            <a:endParaRPr kumimoji="1" lang="zh-CN" altLang="en-US" dirty="0"/>
          </a:p>
        </p:txBody>
      </p:sp>
      <p:sp>
        <p:nvSpPr>
          <p:cNvPr id="10" name="标题 9"/>
          <p:cNvSpPr>
            <a:spLocks noGrp="1"/>
          </p:cNvSpPr>
          <p:nvPr>
            <p:ph type="title"/>
          </p:nvPr>
        </p:nvSpPr>
        <p:spPr/>
        <p:txBody>
          <a:bodyPr/>
          <a:lstStyle/>
          <a:p>
            <a:r>
              <a:rPr kumimoji="1" lang="zh-CN" altLang="en-US" smtClean="0"/>
              <a:t>单击此处编辑母版标题样式</a:t>
            </a:r>
            <a:endParaRPr kumimoji="1" lang="zh-CN" altLang="en-US"/>
          </a:p>
        </p:txBody>
      </p:sp>
    </p:spTree>
    <p:extLst>
      <p:ext uri="{BB962C8B-B14F-4D97-AF65-F5344CB8AC3E}">
        <p14:creationId xmlns:p14="http://schemas.microsoft.com/office/powerpoint/2010/main" val="1937477084"/>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sp>
        <p:nvSpPr>
          <p:cNvPr id="6" name="幻灯片编号占位符 5"/>
          <p:cNvSpPr>
            <a:spLocks noGrp="1"/>
          </p:cNvSpPr>
          <p:nvPr>
            <p:ph type="sldNum" sz="quarter" idx="10"/>
          </p:nvPr>
        </p:nvSpPr>
        <p:spPr>
          <a:xfrm>
            <a:off x="6281936" y="4859719"/>
            <a:ext cx="576064" cy="274637"/>
          </a:xfrm>
          <a:prstGeom prst="rect">
            <a:avLst/>
          </a:prstGeom>
        </p:spPr>
        <p:txBody>
          <a:bodyPr/>
          <a:lstStyle/>
          <a:p>
            <a:fld id="{84DAB822-A63B-3445-9D7E-D07ED9067572}" type="slidenum">
              <a:rPr kumimoji="1" lang="zh-CN" altLang="en-US" smtClean="0"/>
              <a:pPr/>
              <a:t>‹#›</a:t>
            </a:fld>
            <a:endParaRPr kumimoji="1" lang="zh-CN" altLang="en-US" dirty="0"/>
          </a:p>
        </p:txBody>
      </p:sp>
      <p:sp>
        <p:nvSpPr>
          <p:cNvPr id="7" name="标题 6"/>
          <p:cNvSpPr>
            <a:spLocks noGrp="1"/>
          </p:cNvSpPr>
          <p:nvPr>
            <p:ph type="title"/>
          </p:nvPr>
        </p:nvSpPr>
        <p:spPr/>
        <p:txBody>
          <a:bodyPr/>
          <a:lstStyle/>
          <a:p>
            <a:r>
              <a:rPr kumimoji="1" lang="zh-CN" altLang="en-US" smtClean="0"/>
              <a:t>单击此处编辑母版标题样式</a:t>
            </a:r>
            <a:endParaRPr kumimoji="1" lang="zh-CN" altLang="en-US"/>
          </a:p>
        </p:txBody>
      </p:sp>
    </p:spTree>
    <p:extLst>
      <p:ext uri="{BB962C8B-B14F-4D97-AF65-F5344CB8AC3E}">
        <p14:creationId xmlns:p14="http://schemas.microsoft.com/office/powerpoint/2010/main" val="182733632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2"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92954054"/>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4CB96D-40A3-499F-9980-C7E0BD485A6C}"/>
              </a:ext>
            </a:extLst>
          </p:cNvPr>
          <p:cNvSpPr>
            <a:spLocks noGrp="1"/>
          </p:cNvSpPr>
          <p:nvPr>
            <p:ph type="ctrTitle"/>
          </p:nvPr>
        </p:nvSpPr>
        <p:spPr>
          <a:xfrm>
            <a:off x="857250" y="841772"/>
            <a:ext cx="5143500" cy="1790700"/>
          </a:xfrm>
        </p:spPr>
        <p:txBody>
          <a:bodyPr anchor="b"/>
          <a:lstStyle>
            <a:lvl1pPr algn="ctr">
              <a:defRPr sz="3375"/>
            </a:lvl1pPr>
          </a:lstStyle>
          <a:p>
            <a:r>
              <a:rPr lang="zh-CN" altLang="en-US"/>
              <a:t>单击此处编辑母版标题样式</a:t>
            </a:r>
          </a:p>
        </p:txBody>
      </p:sp>
      <p:sp>
        <p:nvSpPr>
          <p:cNvPr id="3" name="副标题 2">
            <a:extLst>
              <a:ext uri="{FF2B5EF4-FFF2-40B4-BE49-F238E27FC236}">
                <a16:creationId xmlns:a16="http://schemas.microsoft.com/office/drawing/2014/main" id="{0268CE18-7F88-40AC-90CD-F1E2BA2DE5C2}"/>
              </a:ext>
            </a:extLst>
          </p:cNvPr>
          <p:cNvSpPr>
            <a:spLocks noGrp="1"/>
          </p:cNvSpPr>
          <p:nvPr>
            <p:ph type="subTitle" idx="1"/>
          </p:nvPr>
        </p:nvSpPr>
        <p:spPr>
          <a:xfrm>
            <a:off x="857250" y="2701528"/>
            <a:ext cx="5143500" cy="1241822"/>
          </a:xfrm>
        </p:spPr>
        <p:txBody>
          <a:bodyPr/>
          <a:lstStyle>
            <a:lvl1pPr marL="0" indent="0" algn="ctr">
              <a:buNone/>
              <a:defRPr sz="1350"/>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C6E6B9B-A81C-4772-9AD9-371CDA97D4DA}"/>
              </a:ext>
            </a:extLst>
          </p:cNvPr>
          <p:cNvSpPr>
            <a:spLocks noGrp="1"/>
          </p:cNvSpPr>
          <p:nvPr>
            <p:ph type="dt" sz="half" idx="10"/>
          </p:nvPr>
        </p:nvSpPr>
        <p:spPr/>
        <p:txBody>
          <a:bodyPr/>
          <a:lstStyle/>
          <a:p>
            <a:fld id="{70A9B6E3-5A9D-464B-91B8-611F5EE7FBD1}" type="datetimeFigureOut">
              <a:rPr lang="zh-CN" altLang="en-US" smtClean="0"/>
              <a:t>2018/10/17</a:t>
            </a:fld>
            <a:endParaRPr lang="zh-CN" altLang="en-US"/>
          </a:p>
        </p:txBody>
      </p:sp>
      <p:sp>
        <p:nvSpPr>
          <p:cNvPr id="5" name="页脚占位符 4">
            <a:extLst>
              <a:ext uri="{FF2B5EF4-FFF2-40B4-BE49-F238E27FC236}">
                <a16:creationId xmlns:a16="http://schemas.microsoft.com/office/drawing/2014/main" id="{4B7DFEF5-2D70-4E17-917C-72D09CBD192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C93E878-5732-4BBE-964C-C5898058F10A}"/>
              </a:ext>
            </a:extLst>
          </p:cNvPr>
          <p:cNvSpPr>
            <a:spLocks noGrp="1"/>
          </p:cNvSpPr>
          <p:nvPr>
            <p:ph type="sldNum" sz="quarter" idx="12"/>
          </p:nvPr>
        </p:nvSpPr>
        <p:spPr/>
        <p:txBody>
          <a:bodyPr/>
          <a:lstStyle/>
          <a:p>
            <a:fld id="{35DECB3C-C616-4225-9F71-570F99483200}" type="slidenum">
              <a:rPr lang="zh-CN" altLang="en-US" smtClean="0"/>
              <a:t>‹#›</a:t>
            </a:fld>
            <a:endParaRPr lang="zh-CN" altLang="en-US"/>
          </a:p>
        </p:txBody>
      </p:sp>
    </p:spTree>
    <p:extLst>
      <p:ext uri="{BB962C8B-B14F-4D97-AF65-F5344CB8AC3E}">
        <p14:creationId xmlns:p14="http://schemas.microsoft.com/office/powerpoint/2010/main" val="15028732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幻灯片编号占位符 5"/>
          <p:cNvSpPr>
            <a:spLocks noGrp="1"/>
          </p:cNvSpPr>
          <p:nvPr>
            <p:ph type="sldNum" sz="quarter" idx="4"/>
          </p:nvPr>
        </p:nvSpPr>
        <p:spPr>
          <a:xfrm>
            <a:off x="6281936" y="4889401"/>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1442690498"/>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幻灯片编号占位符 5"/>
          <p:cNvSpPr>
            <a:spLocks noGrp="1"/>
          </p:cNvSpPr>
          <p:nvPr>
            <p:ph type="sldNum" sz="quarter" idx="4"/>
          </p:nvPr>
        </p:nvSpPr>
        <p:spPr>
          <a:xfrm>
            <a:off x="6281936" y="4889401"/>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17627190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5" Type="http://schemas.openxmlformats.org/officeDocument/2006/relationships/theme" Target="../theme/theme2.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7.xml"/><Relationship Id="rId1" Type="http://schemas.openxmlformats.org/officeDocument/2006/relationships/slideLayout" Target="../slideLayouts/slideLayout6.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18" Type="http://schemas.openxmlformats.org/officeDocument/2006/relationships/slideLayout" Target="../slideLayouts/slideLayout25.xml"/><Relationship Id="rId3" Type="http://schemas.openxmlformats.org/officeDocument/2006/relationships/slideLayout" Target="../slideLayouts/slideLayout10.xml"/><Relationship Id="rId21" Type="http://schemas.openxmlformats.org/officeDocument/2006/relationships/slideLayout" Target="../slideLayouts/slideLayout28.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17" Type="http://schemas.openxmlformats.org/officeDocument/2006/relationships/slideLayout" Target="../slideLayouts/slideLayout24.xml"/><Relationship Id="rId25" Type="http://schemas.openxmlformats.org/officeDocument/2006/relationships/image" Target="../media/image1.png"/><Relationship Id="rId2" Type="http://schemas.openxmlformats.org/officeDocument/2006/relationships/slideLayout" Target="../slideLayouts/slideLayout9.xml"/><Relationship Id="rId16" Type="http://schemas.openxmlformats.org/officeDocument/2006/relationships/slideLayout" Target="../slideLayouts/slideLayout23.xml"/><Relationship Id="rId20" Type="http://schemas.openxmlformats.org/officeDocument/2006/relationships/slideLayout" Target="../slideLayouts/slideLayout27.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24" Type="http://schemas.openxmlformats.org/officeDocument/2006/relationships/theme" Target="../theme/theme4.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23" Type="http://schemas.openxmlformats.org/officeDocument/2006/relationships/slideLayout" Target="../slideLayouts/slideLayout30.xml"/><Relationship Id="rId10" Type="http://schemas.openxmlformats.org/officeDocument/2006/relationships/slideLayout" Target="../slideLayouts/slideLayout17.xml"/><Relationship Id="rId19" Type="http://schemas.openxmlformats.org/officeDocument/2006/relationships/slideLayout" Target="../slideLayouts/slideLayout26.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 Id="rId22"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7385" y="4857718"/>
            <a:ext cx="6885384" cy="276998"/>
          </a:xfrm>
          <a:prstGeom prst="rect">
            <a:avLst/>
          </a:prstGeom>
          <a:solidFill>
            <a:srgbClr val="141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 name="文本框 7"/>
          <p:cNvSpPr txBox="1"/>
          <p:nvPr userDrawn="1"/>
        </p:nvSpPr>
        <p:spPr>
          <a:xfrm>
            <a:off x="-27385" y="4880801"/>
            <a:ext cx="5130562" cy="230832"/>
          </a:xfrm>
          <a:prstGeom prst="rect">
            <a:avLst/>
          </a:prstGeom>
          <a:noFill/>
        </p:spPr>
        <p:txBody>
          <a:bodyPr wrap="square" rtlCol="0">
            <a:spAutoFit/>
          </a:bodyPr>
          <a:lstStyle/>
          <a:p>
            <a:r>
              <a:rPr kumimoji="1" lang="en-US" altLang="zh-CN" sz="900" b="0" i="0" dirty="0" err="1" smtClean="0">
                <a:solidFill>
                  <a:schemeClr val="bg1"/>
                </a:solidFill>
                <a:latin typeface="Microsoft YaHei" charset="0"/>
                <a:ea typeface="Microsoft YaHei" charset="0"/>
                <a:cs typeface="Microsoft YaHei" charset="0"/>
              </a:rPr>
              <a:t>Peixun.net</a:t>
            </a:r>
            <a:r>
              <a:rPr kumimoji="1" lang="zh-CN" altLang="en-US" sz="900" b="0" i="0" dirty="0" smtClean="0">
                <a:solidFill>
                  <a:schemeClr val="bg1"/>
                </a:solidFill>
                <a:latin typeface="Microsoft YaHei" charset="0"/>
                <a:ea typeface="Microsoft YaHei" charset="0"/>
                <a:cs typeface="Microsoft YaHei" charset="0"/>
              </a:rPr>
              <a:t>（在线视频</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远程直播</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现场教学，全方位学习体验，要学就学专业的！）</a:t>
            </a:r>
            <a:endParaRPr kumimoji="1" lang="zh-CN" altLang="en-US" sz="900" b="0" i="0" dirty="0">
              <a:solidFill>
                <a:schemeClr val="bg1"/>
              </a:solidFill>
              <a:latin typeface="Microsoft YaHei" charset="0"/>
              <a:ea typeface="Microsoft YaHei" charset="0"/>
              <a:cs typeface="Microsoft YaHei" charset="0"/>
            </a:endParaRPr>
          </a:p>
        </p:txBody>
      </p:sp>
      <p:sp>
        <p:nvSpPr>
          <p:cNvPr id="9" name="文本框 8"/>
          <p:cNvSpPr txBox="1"/>
          <p:nvPr userDrawn="1"/>
        </p:nvSpPr>
        <p:spPr>
          <a:xfrm>
            <a:off x="3045721" y="-40832"/>
            <a:ext cx="766557" cy="330860"/>
          </a:xfrm>
          <a:prstGeom prst="rect">
            <a:avLst/>
          </a:prstGeom>
          <a:noFill/>
        </p:spPr>
        <p:txBody>
          <a:bodyPr wrap="none" rtlCol="0">
            <a:spAutoFit/>
          </a:bodyPr>
          <a:lstStyle/>
          <a:p>
            <a:pPr algn="ctr"/>
            <a:r>
              <a:rPr kumimoji="1" lang="en-US" altLang="zh-CN" sz="1050" dirty="0" err="1" smtClean="0"/>
              <a:t>Peixun.net</a:t>
            </a:r>
            <a:endParaRPr kumimoji="1" lang="zh-CN" altLang="en-US" sz="1050" dirty="0" smtClean="0"/>
          </a:p>
          <a:p>
            <a:pPr algn="ctr"/>
            <a:r>
              <a:rPr kumimoji="1" lang="zh-CN" altLang="en-US" sz="500" dirty="0" smtClean="0">
                <a:latin typeface="Microsoft YaHei" charset="0"/>
                <a:ea typeface="Microsoft YaHei" charset="0"/>
                <a:cs typeface="Microsoft YaHei" charset="0"/>
              </a:rPr>
              <a:t>经管学习，首选就学</a:t>
            </a:r>
            <a:endParaRPr kumimoji="1" lang="zh-CN" altLang="en-US" sz="5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518538799"/>
      </p:ext>
    </p:extLst>
  </p:cSld>
  <p:clrMap bg1="lt1" tx1="dk1" bg2="lt2" tx2="dk2" accent1="accent1" accent2="accent2" accent3="accent3" accent4="accent4" accent5="accent5" accent6="accent6" hlink="hlink" folHlink="folHlink"/>
  <p:sldLayoutIdLst>
    <p:sldLayoutId id="2147483691" r:id="rId1"/>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27385" y="4857718"/>
            <a:ext cx="6885384" cy="276998"/>
          </a:xfrm>
          <a:prstGeom prst="rect">
            <a:avLst/>
          </a:prstGeom>
          <a:solidFill>
            <a:srgbClr val="1414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8" name="文本框 7"/>
          <p:cNvSpPr txBox="1"/>
          <p:nvPr userDrawn="1"/>
        </p:nvSpPr>
        <p:spPr>
          <a:xfrm>
            <a:off x="-27385" y="4880801"/>
            <a:ext cx="5130562" cy="230832"/>
          </a:xfrm>
          <a:prstGeom prst="rect">
            <a:avLst/>
          </a:prstGeom>
          <a:noFill/>
        </p:spPr>
        <p:txBody>
          <a:bodyPr wrap="square" rtlCol="0">
            <a:spAutoFit/>
          </a:bodyPr>
          <a:lstStyle/>
          <a:p>
            <a:r>
              <a:rPr kumimoji="1" lang="en-US" altLang="zh-CN" sz="900" b="0" i="0" dirty="0" err="1" smtClean="0">
                <a:solidFill>
                  <a:schemeClr val="bg1"/>
                </a:solidFill>
                <a:latin typeface="Microsoft YaHei" charset="0"/>
                <a:ea typeface="Microsoft YaHei" charset="0"/>
                <a:cs typeface="Microsoft YaHei" charset="0"/>
              </a:rPr>
              <a:t>Peixun.net</a:t>
            </a:r>
            <a:r>
              <a:rPr kumimoji="1" lang="zh-CN" altLang="en-US" sz="900" b="0" i="0" dirty="0" smtClean="0">
                <a:solidFill>
                  <a:schemeClr val="bg1"/>
                </a:solidFill>
                <a:latin typeface="Microsoft YaHei" charset="0"/>
                <a:ea typeface="Microsoft YaHei" charset="0"/>
                <a:cs typeface="Microsoft YaHei" charset="0"/>
              </a:rPr>
              <a:t>（在线视频</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远程直播</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现场教学，全方位学习体验，要学就学专业的！）</a:t>
            </a:r>
            <a:endParaRPr kumimoji="1" lang="zh-CN" altLang="en-US" sz="900" b="0" i="0" dirty="0">
              <a:solidFill>
                <a:schemeClr val="bg1"/>
              </a:solidFill>
              <a:latin typeface="Microsoft YaHei" charset="0"/>
              <a:ea typeface="Microsoft YaHei" charset="0"/>
              <a:cs typeface="Microsoft YaHei" charset="0"/>
            </a:endParaRPr>
          </a:p>
        </p:txBody>
      </p:sp>
      <p:cxnSp>
        <p:nvCxnSpPr>
          <p:cNvPr id="5" name="直线连接符 4"/>
          <p:cNvCxnSpPr/>
          <p:nvPr userDrawn="1"/>
        </p:nvCxnSpPr>
        <p:spPr>
          <a:xfrm>
            <a:off x="188640" y="843558"/>
            <a:ext cx="64807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标题占位符 12"/>
          <p:cNvSpPr>
            <a:spLocks noGrp="1"/>
          </p:cNvSpPr>
          <p:nvPr>
            <p:ph type="title"/>
          </p:nvPr>
        </p:nvSpPr>
        <p:spPr>
          <a:xfrm>
            <a:off x="471488" y="274639"/>
            <a:ext cx="5915025" cy="568920"/>
          </a:xfrm>
          <a:prstGeom prst="rect">
            <a:avLst/>
          </a:prstGeom>
        </p:spPr>
        <p:txBody>
          <a:bodyPr vert="horz" lIns="91440" tIns="45720" rIns="91440" bIns="45720" rtlCol="0" anchor="ctr">
            <a:normAutofit/>
          </a:bodyPr>
          <a:lstStyle/>
          <a:p>
            <a:r>
              <a:rPr kumimoji="1" lang="zh-CN" altLang="en-US" dirty="0" smtClean="0"/>
              <a:t>单击此处编辑母版标题样式</a:t>
            </a:r>
            <a:endParaRPr kumimoji="1" lang="zh-CN" altLang="en-US" dirty="0"/>
          </a:p>
        </p:txBody>
      </p:sp>
      <p:sp>
        <p:nvSpPr>
          <p:cNvPr id="2" name="幻灯片编号占位符 1"/>
          <p:cNvSpPr>
            <a:spLocks noGrp="1"/>
          </p:cNvSpPr>
          <p:nvPr>
            <p:ph type="sldNum" sz="quarter" idx="4"/>
          </p:nvPr>
        </p:nvSpPr>
        <p:spPr>
          <a:xfrm>
            <a:off x="6386512" y="4857718"/>
            <a:ext cx="471487" cy="274637"/>
          </a:xfrm>
          <a:prstGeom prst="rect">
            <a:avLst/>
          </a:prstGeom>
        </p:spPr>
        <p:txBody>
          <a:bodyPr vert="horz" lIns="91440" tIns="45720" rIns="91440" bIns="45720" rtlCol="0" anchor="ctr"/>
          <a:lstStyle>
            <a:lvl1pPr algn="r">
              <a:defRPr sz="1200">
                <a:solidFill>
                  <a:schemeClr val="bg1"/>
                </a:solidFill>
              </a:defRPr>
            </a:lvl1pPr>
          </a:lstStyle>
          <a:p>
            <a:fld id="{E17AADAC-13A9-E941-A3D7-A659E2E08E80}" type="slidenum">
              <a:rPr kumimoji="1" lang="zh-CN" altLang="en-US" smtClean="0"/>
              <a:pPr/>
              <a:t>‹#›</a:t>
            </a:fld>
            <a:endParaRPr kumimoji="1" lang="zh-CN" altLang="en-US"/>
          </a:p>
        </p:txBody>
      </p:sp>
      <p:sp>
        <p:nvSpPr>
          <p:cNvPr id="4" name="文本框 3"/>
          <p:cNvSpPr txBox="1"/>
          <p:nvPr userDrawn="1"/>
        </p:nvSpPr>
        <p:spPr>
          <a:xfrm>
            <a:off x="3045721" y="-40832"/>
            <a:ext cx="766557" cy="330860"/>
          </a:xfrm>
          <a:prstGeom prst="rect">
            <a:avLst/>
          </a:prstGeom>
          <a:noFill/>
        </p:spPr>
        <p:txBody>
          <a:bodyPr wrap="none" rtlCol="0">
            <a:spAutoFit/>
          </a:bodyPr>
          <a:lstStyle/>
          <a:p>
            <a:pPr algn="ctr"/>
            <a:r>
              <a:rPr kumimoji="1" lang="en-US" altLang="zh-CN" sz="1050" dirty="0" err="1" smtClean="0"/>
              <a:t>Peixun.net</a:t>
            </a:r>
            <a:endParaRPr kumimoji="1" lang="zh-CN" altLang="en-US" sz="1050" dirty="0" smtClean="0"/>
          </a:p>
          <a:p>
            <a:pPr algn="ctr"/>
            <a:r>
              <a:rPr kumimoji="1" lang="zh-CN" altLang="en-US" sz="500" dirty="0" smtClean="0">
                <a:latin typeface="Microsoft YaHei" charset="0"/>
                <a:ea typeface="Microsoft YaHei" charset="0"/>
                <a:cs typeface="Microsoft YaHei" charset="0"/>
              </a:rPr>
              <a:t>经管学习，首选就学</a:t>
            </a:r>
            <a:endParaRPr kumimoji="1" lang="zh-CN" altLang="en-US" sz="5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7806862"/>
      </p:ext>
    </p:extLst>
  </p:cSld>
  <p:clrMap bg1="lt1" tx1="dk1" bg2="lt2" tx2="dk2" accent1="accent1" accent2="accent2" accent3="accent3" accent4="accent4" accent5="accent5" accent6="accent6" hlink="hlink" folHlink="folHlink"/>
  <p:sldLayoutIdLst>
    <p:sldLayoutId id="2147483662" r:id="rId1"/>
    <p:sldLayoutId id="2147483680" r:id="rId2"/>
    <p:sldLayoutId id="2147483666" r:id="rId3"/>
    <p:sldLayoutId id="2147483667" r:id="rId4"/>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400" b="1" kern="1200">
          <a:solidFill>
            <a:schemeClr val="tx1"/>
          </a:solidFill>
          <a:latin typeface="Microsoft YaHei" charset="0"/>
          <a:ea typeface="Microsoft YaHei" charset="0"/>
          <a:cs typeface="Microsoft YaHei"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1620" userDrawn="1">
          <p15:clr>
            <a:srgbClr val="F26B43"/>
          </p15:clr>
        </p15:guide>
        <p15:guide id="2" pos="2160"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7813" y="4887039"/>
            <a:ext cx="6885384" cy="2769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icrosoft YaHei" charset="0"/>
              <a:ea typeface="Microsoft YaHei" charset="0"/>
              <a:cs typeface="Microsoft YaHei" charset="0"/>
            </a:endParaRPr>
          </a:p>
        </p:txBody>
      </p:sp>
      <p:sp>
        <p:nvSpPr>
          <p:cNvPr id="8" name="文本框 7"/>
          <p:cNvSpPr txBox="1"/>
          <p:nvPr userDrawn="1"/>
        </p:nvSpPr>
        <p:spPr>
          <a:xfrm>
            <a:off x="-17813" y="4910122"/>
            <a:ext cx="5022558" cy="230832"/>
          </a:xfrm>
          <a:prstGeom prst="rect">
            <a:avLst/>
          </a:prstGeom>
          <a:noFill/>
        </p:spPr>
        <p:txBody>
          <a:bodyPr wrap="square" rtlCol="0">
            <a:spAutoFit/>
          </a:bodyPr>
          <a:lstStyle/>
          <a:p>
            <a:r>
              <a:rPr kumimoji="1" lang="en-US" altLang="zh-CN" sz="900" b="0" i="0" dirty="0" smtClean="0">
                <a:solidFill>
                  <a:schemeClr val="bg1"/>
                </a:solidFill>
                <a:latin typeface="Microsoft YaHei" charset="0"/>
                <a:ea typeface="Microsoft YaHei" charset="0"/>
                <a:cs typeface="Microsoft YaHei" charset="0"/>
              </a:rPr>
              <a:t>CDA</a:t>
            </a:r>
            <a:r>
              <a:rPr kumimoji="1" lang="zh-CN" altLang="en-US" sz="900" b="0" i="0" dirty="0" smtClean="0">
                <a:solidFill>
                  <a:schemeClr val="bg1"/>
                </a:solidFill>
                <a:latin typeface="Microsoft YaHei" charset="0"/>
                <a:ea typeface="Microsoft YaHei" charset="0"/>
                <a:cs typeface="Microsoft YaHei" charset="0"/>
              </a:rPr>
              <a:t>数据分析师（严谨课程体系</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专业师资团队</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优质服务体验，学数据分析就学</a:t>
            </a:r>
            <a:r>
              <a:rPr kumimoji="1" lang="en-US" altLang="zh-CN" sz="900" b="0" i="0" dirty="0" smtClean="0">
                <a:solidFill>
                  <a:schemeClr val="bg1"/>
                </a:solidFill>
                <a:latin typeface="Microsoft YaHei" charset="0"/>
                <a:ea typeface="Microsoft YaHei" charset="0"/>
                <a:cs typeface="Microsoft YaHei" charset="0"/>
              </a:rPr>
              <a:t>CDA</a:t>
            </a:r>
            <a:r>
              <a:rPr kumimoji="1" lang="zh-CN" altLang="en-US" sz="900" b="0" i="0" dirty="0" smtClean="0">
                <a:solidFill>
                  <a:schemeClr val="bg1"/>
                </a:solidFill>
                <a:latin typeface="Microsoft YaHei" charset="0"/>
                <a:ea typeface="Microsoft YaHei" charset="0"/>
                <a:cs typeface="Microsoft YaHei" charset="0"/>
              </a:rPr>
              <a:t>！）</a:t>
            </a:r>
            <a:endParaRPr kumimoji="1" lang="zh-CN" altLang="en-US" sz="900" b="0" i="0" dirty="0">
              <a:solidFill>
                <a:schemeClr val="bg1"/>
              </a:solidFill>
              <a:latin typeface="Microsoft YaHei" charset="0"/>
              <a:ea typeface="Microsoft YaHei" charset="0"/>
              <a:cs typeface="Microsoft YaHei" charset="0"/>
            </a:endParaRPr>
          </a:p>
        </p:txBody>
      </p:sp>
      <p:pic>
        <p:nvPicPr>
          <p:cNvPr id="5" name="图片 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82345" y="51470"/>
            <a:ext cx="685068" cy="143746"/>
          </a:xfrm>
          <a:prstGeom prst="rect">
            <a:avLst/>
          </a:prstGeom>
        </p:spPr>
      </p:pic>
      <p:sp>
        <p:nvSpPr>
          <p:cNvPr id="6" name="幻灯片编号占位符 5"/>
          <p:cNvSpPr>
            <a:spLocks noGrp="1"/>
          </p:cNvSpPr>
          <p:nvPr>
            <p:ph type="sldNum" sz="quarter" idx="4"/>
          </p:nvPr>
        </p:nvSpPr>
        <p:spPr>
          <a:xfrm>
            <a:off x="6281936" y="4888220"/>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2146978085"/>
      </p:ext>
    </p:extLst>
  </p:cSld>
  <p:clrMap bg1="lt1" tx1="dk1" bg2="lt2" tx2="dk2" accent1="accent1" accent2="accent2" accent3="accent3" accent4="accent4" accent5="accent5" accent6="accent6" hlink="hlink" folHlink="folHlink"/>
  <p:sldLayoutIdLst>
    <p:sldLayoutId id="2147483673" r:id="rId1"/>
    <p:sldLayoutId id="2147483717" r:id="rId2"/>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400" kern="1200">
          <a:solidFill>
            <a:schemeClr val="tx1"/>
          </a:solidFill>
          <a:latin typeface="Microsoft YaHei" charset="0"/>
          <a:ea typeface="Microsoft YaHei" charset="0"/>
          <a:cs typeface="Microsoft YaHei"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矩形 6"/>
          <p:cNvSpPr/>
          <p:nvPr userDrawn="1"/>
        </p:nvSpPr>
        <p:spPr>
          <a:xfrm>
            <a:off x="-17813" y="4887039"/>
            <a:ext cx="6885384" cy="2769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latin typeface="Microsoft YaHei" charset="0"/>
              <a:ea typeface="Microsoft YaHei" charset="0"/>
              <a:cs typeface="Microsoft YaHei" charset="0"/>
            </a:endParaRPr>
          </a:p>
        </p:txBody>
      </p:sp>
      <p:sp>
        <p:nvSpPr>
          <p:cNvPr id="8" name="文本框 7"/>
          <p:cNvSpPr txBox="1"/>
          <p:nvPr userDrawn="1"/>
        </p:nvSpPr>
        <p:spPr>
          <a:xfrm>
            <a:off x="-17813" y="4910122"/>
            <a:ext cx="5022558" cy="230832"/>
          </a:xfrm>
          <a:prstGeom prst="rect">
            <a:avLst/>
          </a:prstGeom>
          <a:noFill/>
        </p:spPr>
        <p:txBody>
          <a:bodyPr wrap="square" rtlCol="0">
            <a:spAutoFit/>
          </a:bodyPr>
          <a:lstStyle/>
          <a:p>
            <a:r>
              <a:rPr kumimoji="1" lang="en-US" altLang="zh-CN" sz="900" b="0" i="0" dirty="0" smtClean="0">
                <a:solidFill>
                  <a:schemeClr val="bg1"/>
                </a:solidFill>
                <a:latin typeface="Microsoft YaHei" charset="0"/>
                <a:ea typeface="Microsoft YaHei" charset="0"/>
                <a:cs typeface="Microsoft YaHei" charset="0"/>
              </a:rPr>
              <a:t>CDA</a:t>
            </a:r>
            <a:r>
              <a:rPr kumimoji="1" lang="zh-CN" altLang="en-US" sz="900" b="0" i="0" dirty="0" smtClean="0">
                <a:solidFill>
                  <a:schemeClr val="bg1"/>
                </a:solidFill>
                <a:latin typeface="Microsoft YaHei" charset="0"/>
                <a:ea typeface="Microsoft YaHei" charset="0"/>
                <a:cs typeface="Microsoft YaHei" charset="0"/>
              </a:rPr>
              <a:t>数据分析师（严谨课程体系</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专业师资团队</a:t>
            </a:r>
            <a:r>
              <a:rPr kumimoji="1" lang="en-US" altLang="zh-CN" sz="900" b="0" i="0" dirty="0" smtClean="0">
                <a:solidFill>
                  <a:schemeClr val="bg1"/>
                </a:solidFill>
                <a:latin typeface="Microsoft YaHei" charset="0"/>
                <a:ea typeface="Microsoft YaHei" charset="0"/>
                <a:cs typeface="Microsoft YaHei" charset="0"/>
              </a:rPr>
              <a:t>+</a:t>
            </a:r>
            <a:r>
              <a:rPr kumimoji="1" lang="zh-CN" altLang="en-US" sz="900" b="0" i="0" dirty="0" smtClean="0">
                <a:solidFill>
                  <a:schemeClr val="bg1"/>
                </a:solidFill>
                <a:latin typeface="Microsoft YaHei" charset="0"/>
                <a:ea typeface="Microsoft YaHei" charset="0"/>
                <a:cs typeface="Microsoft YaHei" charset="0"/>
              </a:rPr>
              <a:t>优质服务体验，学数据分析就学</a:t>
            </a:r>
            <a:r>
              <a:rPr kumimoji="1" lang="en-US" altLang="zh-CN" sz="900" b="0" i="0" dirty="0" smtClean="0">
                <a:solidFill>
                  <a:schemeClr val="bg1"/>
                </a:solidFill>
                <a:latin typeface="Microsoft YaHei" charset="0"/>
                <a:ea typeface="Microsoft YaHei" charset="0"/>
                <a:cs typeface="Microsoft YaHei" charset="0"/>
              </a:rPr>
              <a:t>CDA</a:t>
            </a:r>
            <a:r>
              <a:rPr kumimoji="1" lang="zh-CN" altLang="en-US" sz="900" b="0" i="0" dirty="0" smtClean="0">
                <a:solidFill>
                  <a:schemeClr val="bg1"/>
                </a:solidFill>
                <a:latin typeface="Microsoft YaHei" charset="0"/>
                <a:ea typeface="Microsoft YaHei" charset="0"/>
                <a:cs typeface="Microsoft YaHei" charset="0"/>
              </a:rPr>
              <a:t>！）</a:t>
            </a:r>
            <a:endParaRPr kumimoji="1" lang="zh-CN" altLang="en-US" sz="900" b="0" i="0" dirty="0">
              <a:solidFill>
                <a:schemeClr val="bg1"/>
              </a:solidFill>
              <a:latin typeface="Microsoft YaHei" charset="0"/>
              <a:ea typeface="Microsoft YaHei" charset="0"/>
              <a:cs typeface="Microsoft YaHei" charset="0"/>
            </a:endParaRPr>
          </a:p>
        </p:txBody>
      </p:sp>
      <p:pic>
        <p:nvPicPr>
          <p:cNvPr id="5" name="图片 4"/>
          <p:cNvPicPr>
            <a:picLocks noChangeAspect="1"/>
          </p:cNvPicPr>
          <p:nvPr userDrawn="1"/>
        </p:nvPicPr>
        <p:blipFill>
          <a:blip r:embed="rId25" cstate="print">
            <a:extLst>
              <a:ext uri="{28A0092B-C50C-407E-A947-70E740481C1C}">
                <a14:useLocalDpi xmlns:a14="http://schemas.microsoft.com/office/drawing/2010/main" val="0"/>
              </a:ext>
            </a:extLst>
          </a:blip>
          <a:stretch>
            <a:fillRect/>
          </a:stretch>
        </p:blipFill>
        <p:spPr>
          <a:xfrm>
            <a:off x="3082345" y="51470"/>
            <a:ext cx="685068" cy="143746"/>
          </a:xfrm>
          <a:prstGeom prst="rect">
            <a:avLst/>
          </a:prstGeom>
        </p:spPr>
      </p:pic>
      <p:cxnSp>
        <p:nvCxnSpPr>
          <p:cNvPr id="6" name="直线连接符 5"/>
          <p:cNvCxnSpPr/>
          <p:nvPr userDrawn="1"/>
        </p:nvCxnSpPr>
        <p:spPr>
          <a:xfrm>
            <a:off x="188640" y="843558"/>
            <a:ext cx="6480720"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标题占位符 12"/>
          <p:cNvSpPr>
            <a:spLocks noGrp="1"/>
          </p:cNvSpPr>
          <p:nvPr>
            <p:ph type="title"/>
          </p:nvPr>
        </p:nvSpPr>
        <p:spPr>
          <a:xfrm>
            <a:off x="471488" y="274639"/>
            <a:ext cx="5915025" cy="56892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11" name="幻灯片编号占位符 5"/>
          <p:cNvSpPr>
            <a:spLocks noGrp="1"/>
          </p:cNvSpPr>
          <p:nvPr>
            <p:ph type="sldNum" sz="quarter" idx="4"/>
          </p:nvPr>
        </p:nvSpPr>
        <p:spPr>
          <a:xfrm>
            <a:off x="6281936" y="4889401"/>
            <a:ext cx="576064" cy="274637"/>
          </a:xfrm>
          <a:prstGeom prst="rect">
            <a:avLst/>
          </a:prstGeom>
        </p:spPr>
        <p:txBody>
          <a:bodyPr/>
          <a:lstStyle>
            <a:lvl1pPr algn="r">
              <a:defRPr sz="1200">
                <a:solidFill>
                  <a:schemeClr val="bg1"/>
                </a:solidFill>
              </a:defRPr>
            </a:lvl1pPr>
          </a:lstStyle>
          <a:p>
            <a:fld id="{84DAB822-A63B-3445-9D7E-D07ED9067572}" type="slidenum">
              <a:rPr kumimoji="1" lang="zh-CN" altLang="en-US" smtClean="0"/>
              <a:pPr/>
              <a:t>‹#›</a:t>
            </a:fld>
            <a:endParaRPr kumimoji="1" lang="zh-CN" altLang="en-US" dirty="0"/>
          </a:p>
        </p:txBody>
      </p:sp>
    </p:spTree>
    <p:extLst>
      <p:ext uri="{BB962C8B-B14F-4D97-AF65-F5344CB8AC3E}">
        <p14:creationId xmlns:p14="http://schemas.microsoft.com/office/powerpoint/2010/main" val="1617171808"/>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700" r:id="rId7"/>
    <p:sldLayoutId id="2147483701" r:id="rId8"/>
    <p:sldLayoutId id="2147483703" r:id="rId9"/>
    <p:sldLayoutId id="2147483704"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8" r:id="rId21"/>
    <p:sldLayoutId id="2147483720" r:id="rId22"/>
    <p:sldLayoutId id="2147483721" r:id="rId23"/>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400" b="1" kern="1200">
          <a:solidFill>
            <a:schemeClr val="tx1"/>
          </a:solidFill>
          <a:latin typeface="Microsoft YaHei" charset="0"/>
          <a:ea typeface="Microsoft YaHei" charset="0"/>
          <a:cs typeface="Microsoft YaHei" charset="0"/>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xml"/><Relationship Id="rId1" Type="http://schemas.openxmlformats.org/officeDocument/2006/relationships/slideLayout" Target="../slideLayouts/slideLayout28.xml"/><Relationship Id="rId4" Type="http://schemas.openxmlformats.org/officeDocument/2006/relationships/image" Target="../media/image27.jpeg"/></Relationships>
</file>

<file path=ppt/slides/_rels/slide15.xml.rels><?xml version="1.0" encoding="UTF-8" standalone="yes"?>
<Relationships xmlns="http://schemas.openxmlformats.org/package/2006/relationships"><Relationship Id="rId2" Type="http://schemas.openxmlformats.org/officeDocument/2006/relationships/hyperlink" Target="http://qyxy.baic.gov.cn/" TargetMode="External"/><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8" Type="http://schemas.openxmlformats.org/officeDocument/2006/relationships/image" Target="../media/image35.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0.xml"/><Relationship Id="rId4" Type="http://schemas.openxmlformats.org/officeDocument/2006/relationships/image" Target="../media/image39.jpeg"/></Relationships>
</file>

<file path=ppt/slides/_rels/slide3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1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3.xml"/><Relationship Id="rId6" Type="http://schemas.openxmlformats.org/officeDocument/2006/relationships/image" Target="../media/image9.png"/><Relationship Id="rId5" Type="http://schemas.openxmlformats.org/officeDocument/2006/relationships/image" Target="../media/image8.png"/><Relationship Id="rId10" Type="http://schemas.openxmlformats.org/officeDocument/2006/relationships/image" Target="../media/image13.wmf"/><Relationship Id="rId4" Type="http://schemas.openxmlformats.org/officeDocument/2006/relationships/image" Target="../media/image7.png"/><Relationship Id="rId9"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5.xml.rels><?xml version="1.0" encoding="UTF-8" standalone="yes"?>
<Relationships xmlns="http://schemas.openxmlformats.org/package/2006/relationships"><Relationship Id="rId8" Type="http://schemas.openxmlformats.org/officeDocument/2006/relationships/hyperlink" Target="http://baike.baidu.com/view/1053906.htm" TargetMode="External"/><Relationship Id="rId3" Type="http://schemas.openxmlformats.org/officeDocument/2006/relationships/hyperlink" Target="http://baike.baidu.com/view/34297.htm" TargetMode="External"/><Relationship Id="rId7" Type="http://schemas.openxmlformats.org/officeDocument/2006/relationships/hyperlink" Target="http://baike.baidu.com/view/5564.htm" TargetMode="External"/><Relationship Id="rId2" Type="http://schemas.openxmlformats.org/officeDocument/2006/relationships/hyperlink" Target="http://baike.baidu.com/view/46715.htm" TargetMode="External"/><Relationship Id="rId1" Type="http://schemas.openxmlformats.org/officeDocument/2006/relationships/slideLayout" Target="../slideLayouts/slideLayout26.xml"/><Relationship Id="rId6" Type="http://schemas.openxmlformats.org/officeDocument/2006/relationships/hyperlink" Target="http://baike.baidu.com/view/101839.htm" TargetMode="External"/><Relationship Id="rId5" Type="http://schemas.openxmlformats.org/officeDocument/2006/relationships/hyperlink" Target="http://baike.baidu.com/view/101706.htm" TargetMode="External"/><Relationship Id="rId4" Type="http://schemas.openxmlformats.org/officeDocument/2006/relationships/hyperlink" Target="http://baike.baidu.com/view/316.htm"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10.xml"/><Relationship Id="rId1" Type="http://schemas.openxmlformats.org/officeDocument/2006/relationships/tags" Target="../tags/tag1.xm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10.xml"/><Relationship Id="rId1" Type="http://schemas.openxmlformats.org/officeDocument/2006/relationships/tags" Target="../tags/tag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6A7F2D-123B-4B67-8391-C42080107121}"/>
              </a:ext>
            </a:extLst>
          </p:cNvPr>
          <p:cNvSpPr/>
          <p:nvPr/>
        </p:nvSpPr>
        <p:spPr>
          <a:xfrm>
            <a:off x="764704" y="627534"/>
            <a:ext cx="5400600" cy="360040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cs typeface="+mn-ea"/>
              <a:sym typeface="+mn-lt"/>
            </a:endParaRPr>
          </a:p>
        </p:txBody>
      </p:sp>
      <p:sp>
        <p:nvSpPr>
          <p:cNvPr id="3" name="文本框 2">
            <a:extLst>
              <a:ext uri="{FF2B5EF4-FFF2-40B4-BE49-F238E27FC236}">
                <a16:creationId xmlns:a16="http://schemas.microsoft.com/office/drawing/2014/main" id="{5E718126-9D98-4C4A-B9E0-B9708D7109E1}"/>
              </a:ext>
            </a:extLst>
          </p:cNvPr>
          <p:cNvSpPr txBox="1"/>
          <p:nvPr/>
        </p:nvSpPr>
        <p:spPr>
          <a:xfrm>
            <a:off x="1450553" y="1104229"/>
            <a:ext cx="3956893" cy="1815882"/>
          </a:xfrm>
          <a:prstGeom prst="rect">
            <a:avLst/>
          </a:prstGeom>
          <a:noFill/>
        </p:spPr>
        <p:txBody>
          <a:bodyPr wrap="square" rtlCol="0">
            <a:spAutoFit/>
          </a:bodyPr>
          <a:lstStyle/>
          <a:p>
            <a:pPr algn="ctr"/>
            <a:r>
              <a:rPr lang="en-US" altLang="zh-CN" sz="4000" b="1" dirty="0">
                <a:solidFill>
                  <a:schemeClr val="bg1"/>
                </a:solidFill>
                <a:cs typeface="+mn-ea"/>
                <a:sym typeface="+mn-lt"/>
              </a:rPr>
              <a:t>2018</a:t>
            </a:r>
          </a:p>
          <a:p>
            <a:pPr algn="ctr"/>
            <a:r>
              <a:rPr lang="en-US" altLang="zh-CN" sz="4000" b="1" dirty="0">
                <a:solidFill>
                  <a:schemeClr val="bg1"/>
                </a:solidFill>
                <a:cs typeface="+mn-ea"/>
                <a:sym typeface="+mn-lt"/>
              </a:rPr>
              <a:t>CDA</a:t>
            </a:r>
            <a:r>
              <a:rPr lang="zh-CN" altLang="en-US" sz="4000" b="1" dirty="0">
                <a:solidFill>
                  <a:schemeClr val="bg1"/>
                </a:solidFill>
                <a:cs typeface="+mn-ea"/>
                <a:sym typeface="+mn-lt"/>
              </a:rPr>
              <a:t>数据分析师</a:t>
            </a:r>
            <a:endParaRPr lang="en-US" altLang="zh-CN" sz="4000" b="1" dirty="0">
              <a:solidFill>
                <a:schemeClr val="bg1"/>
              </a:solidFill>
              <a:cs typeface="+mn-ea"/>
              <a:sym typeface="+mn-lt"/>
            </a:endParaRPr>
          </a:p>
          <a:p>
            <a:pPr algn="ctr"/>
            <a:r>
              <a:rPr lang="zh-CN" altLang="en-US" sz="3200" b="1" dirty="0" smtClean="0">
                <a:solidFill>
                  <a:schemeClr val="bg1"/>
                </a:solidFill>
                <a:cs typeface="+mn-ea"/>
                <a:sym typeface="+mn-lt"/>
              </a:rPr>
              <a:t>之面试技巧</a:t>
            </a:r>
            <a:endParaRPr lang="zh-CN" altLang="en-US" sz="3200" b="1" dirty="0">
              <a:solidFill>
                <a:schemeClr val="bg1"/>
              </a:solidFill>
              <a:cs typeface="+mn-ea"/>
              <a:sym typeface="+mn-lt"/>
            </a:endParaRPr>
          </a:p>
        </p:txBody>
      </p:sp>
      <p:cxnSp>
        <p:nvCxnSpPr>
          <p:cNvPr id="6" name="直接连接符 5">
            <a:extLst>
              <a:ext uri="{FF2B5EF4-FFF2-40B4-BE49-F238E27FC236}">
                <a16:creationId xmlns:a16="http://schemas.microsoft.com/office/drawing/2014/main" id="{8F1A6F6C-C258-460C-BBD9-2D3F43FCBB3A}"/>
              </a:ext>
            </a:extLst>
          </p:cNvPr>
          <p:cNvCxnSpPr>
            <a:cxnSpLocks/>
          </p:cNvCxnSpPr>
          <p:nvPr/>
        </p:nvCxnSpPr>
        <p:spPr>
          <a:xfrm>
            <a:off x="2984589" y="3003950"/>
            <a:ext cx="95976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0D444FD3-4AA2-4DC1-9392-0363693B43FC}"/>
              </a:ext>
            </a:extLst>
          </p:cNvPr>
          <p:cNvSpPr/>
          <p:nvPr/>
        </p:nvSpPr>
        <p:spPr>
          <a:xfrm>
            <a:off x="1714500" y="3171630"/>
            <a:ext cx="3429000" cy="792781"/>
          </a:xfrm>
          <a:prstGeom prst="rect">
            <a:avLst/>
          </a:prstGeom>
        </p:spPr>
        <p:txBody>
          <a:bodyPr>
            <a:spAutoFit/>
          </a:bodyPr>
          <a:lstStyle/>
          <a:p>
            <a:pPr algn="r" fontAlgn="auto">
              <a:lnSpc>
                <a:spcPct val="150000"/>
              </a:lnSpc>
            </a:pPr>
            <a:r>
              <a:rPr lang="en-US" altLang="zh-CN" sz="1600" b="1" dirty="0">
                <a:solidFill>
                  <a:schemeClr val="bg1"/>
                </a:solidFill>
                <a:cs typeface="+mn-ea"/>
                <a:sym typeface="+mn-lt"/>
              </a:rPr>
              <a:t>----</a:t>
            </a:r>
            <a:r>
              <a:rPr lang="zh-CN" altLang="en-US" sz="1600" b="1" dirty="0">
                <a:solidFill>
                  <a:schemeClr val="bg1"/>
                </a:solidFill>
                <a:cs typeface="+mn-ea"/>
                <a:sym typeface="+mn-lt"/>
              </a:rPr>
              <a:t>招扬</a:t>
            </a:r>
            <a:endParaRPr lang="en-US" altLang="zh-CN" sz="1600" b="1" dirty="0">
              <a:solidFill>
                <a:schemeClr val="bg1"/>
              </a:solidFill>
              <a:cs typeface="+mn-ea"/>
              <a:sym typeface="+mn-lt"/>
            </a:endParaRPr>
          </a:p>
          <a:p>
            <a:pPr algn="ctr" fontAlgn="auto">
              <a:lnSpc>
                <a:spcPct val="150000"/>
              </a:lnSpc>
            </a:pPr>
            <a:endParaRPr lang="zh-CN" altLang="en-US" sz="1600" b="1" dirty="0">
              <a:solidFill>
                <a:schemeClr val="bg1"/>
              </a:solidFill>
              <a:cs typeface="+mn-ea"/>
              <a:sym typeface="+mn-lt"/>
            </a:endParaRPr>
          </a:p>
        </p:txBody>
      </p:sp>
    </p:spTree>
    <p:extLst>
      <p:ext uri="{BB962C8B-B14F-4D97-AF65-F5344CB8AC3E}">
        <p14:creationId xmlns:p14="http://schemas.microsoft.com/office/powerpoint/2010/main" val="1284979854"/>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435">
                                          <p:stCondLst>
                                            <p:cond delay="0"/>
                                          </p:stCondLst>
                                        </p:cTn>
                                        <p:tgtEl>
                                          <p:spTgt spid="8"/>
                                        </p:tgtEl>
                                      </p:cBhvr>
                                    </p:animEffect>
                                    <p:anim calcmode="lin" valueType="num">
                                      <p:cBhvr>
                                        <p:cTn id="8" dur="1367"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8"/>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8"/>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8"/>
                                        </p:tgtEl>
                                        <p:attrNameLst>
                                          <p:attrName>ppt_y</p:attrName>
                                        </p:attrNameLst>
                                      </p:cBhvr>
                                      <p:tavLst>
                                        <p:tav tm="0" fmla="#ppt_y-sin(pi*$)/81">
                                          <p:val>
                                            <p:fltVal val="0"/>
                                          </p:val>
                                        </p:tav>
                                        <p:tav tm="100000">
                                          <p:val>
                                            <p:fltVal val="1"/>
                                          </p:val>
                                        </p:tav>
                                      </p:tavLst>
                                    </p:anim>
                                    <p:animScale>
                                      <p:cBhvr>
                                        <p:cTn id="13" dur="20">
                                          <p:stCondLst>
                                            <p:cond delay="487"/>
                                          </p:stCondLst>
                                        </p:cTn>
                                        <p:tgtEl>
                                          <p:spTgt spid="8"/>
                                        </p:tgtEl>
                                      </p:cBhvr>
                                      <p:to x="100000" y="60000"/>
                                    </p:animScale>
                                    <p:animScale>
                                      <p:cBhvr>
                                        <p:cTn id="14" dur="124" decel="50000">
                                          <p:stCondLst>
                                            <p:cond delay="507"/>
                                          </p:stCondLst>
                                        </p:cTn>
                                        <p:tgtEl>
                                          <p:spTgt spid="8"/>
                                        </p:tgtEl>
                                      </p:cBhvr>
                                      <p:to x="100000" y="100000"/>
                                    </p:animScale>
                                    <p:animScale>
                                      <p:cBhvr>
                                        <p:cTn id="15" dur="20">
                                          <p:stCondLst>
                                            <p:cond delay="984"/>
                                          </p:stCondLst>
                                        </p:cTn>
                                        <p:tgtEl>
                                          <p:spTgt spid="8"/>
                                        </p:tgtEl>
                                      </p:cBhvr>
                                      <p:to x="100000" y="80000"/>
                                    </p:animScale>
                                    <p:animScale>
                                      <p:cBhvr>
                                        <p:cTn id="16" dur="124" decel="50000">
                                          <p:stCondLst>
                                            <p:cond delay="1004"/>
                                          </p:stCondLst>
                                        </p:cTn>
                                        <p:tgtEl>
                                          <p:spTgt spid="8"/>
                                        </p:tgtEl>
                                      </p:cBhvr>
                                      <p:to x="100000" y="100000"/>
                                    </p:animScale>
                                    <p:animScale>
                                      <p:cBhvr>
                                        <p:cTn id="17" dur="20">
                                          <p:stCondLst>
                                            <p:cond delay="1231"/>
                                          </p:stCondLst>
                                        </p:cTn>
                                        <p:tgtEl>
                                          <p:spTgt spid="8"/>
                                        </p:tgtEl>
                                      </p:cBhvr>
                                      <p:to x="100000" y="90000"/>
                                    </p:animScale>
                                    <p:animScale>
                                      <p:cBhvr>
                                        <p:cTn id="18" dur="124" decel="50000">
                                          <p:stCondLst>
                                            <p:cond delay="1251"/>
                                          </p:stCondLst>
                                        </p:cTn>
                                        <p:tgtEl>
                                          <p:spTgt spid="8"/>
                                        </p:tgtEl>
                                      </p:cBhvr>
                                      <p:to x="100000" y="100000"/>
                                    </p:animScale>
                                    <p:animScale>
                                      <p:cBhvr>
                                        <p:cTn id="19" dur="20">
                                          <p:stCondLst>
                                            <p:cond delay="1356"/>
                                          </p:stCondLst>
                                        </p:cTn>
                                        <p:tgtEl>
                                          <p:spTgt spid="8"/>
                                        </p:tgtEl>
                                      </p:cBhvr>
                                      <p:to x="100000" y="95000"/>
                                    </p:animScale>
                                    <p:animScale>
                                      <p:cBhvr>
                                        <p:cTn id="20" dur="124" decel="50000">
                                          <p:stCondLst>
                                            <p:cond delay="1376"/>
                                          </p:stCondLst>
                                        </p:cTn>
                                        <p:tgtEl>
                                          <p:spTgt spid="8"/>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ipe(down)">
                                      <p:cBhvr>
                                        <p:cTn id="23" dur="435">
                                          <p:stCondLst>
                                            <p:cond delay="0"/>
                                          </p:stCondLst>
                                        </p:cTn>
                                        <p:tgtEl>
                                          <p:spTgt spid="2"/>
                                        </p:tgtEl>
                                      </p:cBhvr>
                                    </p:animEffect>
                                    <p:anim calcmode="lin" valueType="num">
                                      <p:cBhvr>
                                        <p:cTn id="24" dur="1367"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25" dur="498"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26" dur="498" tmFilter="0, 0; 0.125,0.2665; 0.25,0.4; 0.375,0.465; 0.5,0.5;  0.625,0.535; 0.75,0.6; 0.875,0.7335; 1,1">
                                          <p:stCondLst>
                                            <p:cond delay="498"/>
                                          </p:stCondLst>
                                        </p:cTn>
                                        <p:tgtEl>
                                          <p:spTgt spid="2"/>
                                        </p:tgtEl>
                                        <p:attrNameLst>
                                          <p:attrName>ppt_y</p:attrName>
                                        </p:attrNameLst>
                                      </p:cBhvr>
                                      <p:tavLst>
                                        <p:tav tm="0" fmla="#ppt_y-sin(pi*$)/9">
                                          <p:val>
                                            <p:fltVal val="0"/>
                                          </p:val>
                                        </p:tav>
                                        <p:tav tm="100000">
                                          <p:val>
                                            <p:fltVal val="1"/>
                                          </p:val>
                                        </p:tav>
                                      </p:tavLst>
                                    </p:anim>
                                    <p:anim calcmode="lin" valueType="num">
                                      <p:cBhvr>
                                        <p:cTn id="27" dur="249" tmFilter="0, 0; 0.125,0.2665; 0.25,0.4; 0.375,0.465; 0.5,0.5;  0.625,0.535; 0.75,0.6; 0.875,0.7335; 1,1">
                                          <p:stCondLst>
                                            <p:cond delay="993"/>
                                          </p:stCondLst>
                                        </p:cTn>
                                        <p:tgtEl>
                                          <p:spTgt spid="2"/>
                                        </p:tgtEl>
                                        <p:attrNameLst>
                                          <p:attrName>ppt_y</p:attrName>
                                        </p:attrNameLst>
                                      </p:cBhvr>
                                      <p:tavLst>
                                        <p:tav tm="0" fmla="#ppt_y-sin(pi*$)/27">
                                          <p:val>
                                            <p:fltVal val="0"/>
                                          </p:val>
                                        </p:tav>
                                        <p:tav tm="100000">
                                          <p:val>
                                            <p:fltVal val="1"/>
                                          </p:val>
                                        </p:tav>
                                      </p:tavLst>
                                    </p:anim>
                                    <p:anim calcmode="lin" valueType="num">
                                      <p:cBhvr>
                                        <p:cTn id="28" dur="123" tmFilter="0, 0; 0.125,0.2665; 0.25,0.4; 0.375,0.465; 0.5,0.5;  0.625,0.535; 0.75,0.6; 0.875,0.7335; 1,1">
                                          <p:stCondLst>
                                            <p:cond delay="1242"/>
                                          </p:stCondLst>
                                        </p:cTn>
                                        <p:tgtEl>
                                          <p:spTgt spid="2"/>
                                        </p:tgtEl>
                                        <p:attrNameLst>
                                          <p:attrName>ppt_y</p:attrName>
                                        </p:attrNameLst>
                                      </p:cBhvr>
                                      <p:tavLst>
                                        <p:tav tm="0" fmla="#ppt_y-sin(pi*$)/81">
                                          <p:val>
                                            <p:fltVal val="0"/>
                                          </p:val>
                                        </p:tav>
                                        <p:tav tm="100000">
                                          <p:val>
                                            <p:fltVal val="1"/>
                                          </p:val>
                                        </p:tav>
                                      </p:tavLst>
                                    </p:anim>
                                    <p:animScale>
                                      <p:cBhvr>
                                        <p:cTn id="29" dur="20">
                                          <p:stCondLst>
                                            <p:cond delay="487"/>
                                          </p:stCondLst>
                                        </p:cTn>
                                        <p:tgtEl>
                                          <p:spTgt spid="2"/>
                                        </p:tgtEl>
                                      </p:cBhvr>
                                      <p:to x="100000" y="60000"/>
                                    </p:animScale>
                                    <p:animScale>
                                      <p:cBhvr>
                                        <p:cTn id="30" dur="124" decel="50000">
                                          <p:stCondLst>
                                            <p:cond delay="507"/>
                                          </p:stCondLst>
                                        </p:cTn>
                                        <p:tgtEl>
                                          <p:spTgt spid="2"/>
                                        </p:tgtEl>
                                      </p:cBhvr>
                                      <p:to x="100000" y="100000"/>
                                    </p:animScale>
                                    <p:animScale>
                                      <p:cBhvr>
                                        <p:cTn id="31" dur="20">
                                          <p:stCondLst>
                                            <p:cond delay="984"/>
                                          </p:stCondLst>
                                        </p:cTn>
                                        <p:tgtEl>
                                          <p:spTgt spid="2"/>
                                        </p:tgtEl>
                                      </p:cBhvr>
                                      <p:to x="100000" y="80000"/>
                                    </p:animScale>
                                    <p:animScale>
                                      <p:cBhvr>
                                        <p:cTn id="32" dur="124" decel="50000">
                                          <p:stCondLst>
                                            <p:cond delay="1004"/>
                                          </p:stCondLst>
                                        </p:cTn>
                                        <p:tgtEl>
                                          <p:spTgt spid="2"/>
                                        </p:tgtEl>
                                      </p:cBhvr>
                                      <p:to x="100000" y="100000"/>
                                    </p:animScale>
                                    <p:animScale>
                                      <p:cBhvr>
                                        <p:cTn id="33" dur="20">
                                          <p:stCondLst>
                                            <p:cond delay="1231"/>
                                          </p:stCondLst>
                                        </p:cTn>
                                        <p:tgtEl>
                                          <p:spTgt spid="2"/>
                                        </p:tgtEl>
                                      </p:cBhvr>
                                      <p:to x="100000" y="90000"/>
                                    </p:animScale>
                                    <p:animScale>
                                      <p:cBhvr>
                                        <p:cTn id="34" dur="124" decel="50000">
                                          <p:stCondLst>
                                            <p:cond delay="1251"/>
                                          </p:stCondLst>
                                        </p:cTn>
                                        <p:tgtEl>
                                          <p:spTgt spid="2"/>
                                        </p:tgtEl>
                                      </p:cBhvr>
                                      <p:to x="100000" y="100000"/>
                                    </p:animScale>
                                    <p:animScale>
                                      <p:cBhvr>
                                        <p:cTn id="35" dur="20">
                                          <p:stCondLst>
                                            <p:cond delay="1356"/>
                                          </p:stCondLst>
                                        </p:cTn>
                                        <p:tgtEl>
                                          <p:spTgt spid="2"/>
                                        </p:tgtEl>
                                      </p:cBhvr>
                                      <p:to x="100000" y="95000"/>
                                    </p:animScale>
                                    <p:animScale>
                                      <p:cBhvr>
                                        <p:cTn id="36" dur="124" decel="50000">
                                          <p:stCondLst>
                                            <p:cond delay="1376"/>
                                          </p:stCondLst>
                                        </p:cTn>
                                        <p:tgtEl>
                                          <p:spTgt spid="2"/>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435">
                                          <p:stCondLst>
                                            <p:cond delay="0"/>
                                          </p:stCondLst>
                                        </p:cTn>
                                        <p:tgtEl>
                                          <p:spTgt spid="3"/>
                                        </p:tgtEl>
                                      </p:cBhvr>
                                    </p:animEffect>
                                    <p:anim calcmode="lin" valueType="num">
                                      <p:cBhvr>
                                        <p:cTn id="40"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41"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42"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43"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44"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45" dur="20">
                                          <p:stCondLst>
                                            <p:cond delay="487"/>
                                          </p:stCondLst>
                                        </p:cTn>
                                        <p:tgtEl>
                                          <p:spTgt spid="3"/>
                                        </p:tgtEl>
                                      </p:cBhvr>
                                      <p:to x="100000" y="60000"/>
                                    </p:animScale>
                                    <p:animScale>
                                      <p:cBhvr>
                                        <p:cTn id="46" dur="124" decel="50000">
                                          <p:stCondLst>
                                            <p:cond delay="507"/>
                                          </p:stCondLst>
                                        </p:cTn>
                                        <p:tgtEl>
                                          <p:spTgt spid="3"/>
                                        </p:tgtEl>
                                      </p:cBhvr>
                                      <p:to x="100000" y="100000"/>
                                    </p:animScale>
                                    <p:animScale>
                                      <p:cBhvr>
                                        <p:cTn id="47" dur="20">
                                          <p:stCondLst>
                                            <p:cond delay="984"/>
                                          </p:stCondLst>
                                        </p:cTn>
                                        <p:tgtEl>
                                          <p:spTgt spid="3"/>
                                        </p:tgtEl>
                                      </p:cBhvr>
                                      <p:to x="100000" y="80000"/>
                                    </p:animScale>
                                    <p:animScale>
                                      <p:cBhvr>
                                        <p:cTn id="48" dur="124" decel="50000">
                                          <p:stCondLst>
                                            <p:cond delay="1004"/>
                                          </p:stCondLst>
                                        </p:cTn>
                                        <p:tgtEl>
                                          <p:spTgt spid="3"/>
                                        </p:tgtEl>
                                      </p:cBhvr>
                                      <p:to x="100000" y="100000"/>
                                    </p:animScale>
                                    <p:animScale>
                                      <p:cBhvr>
                                        <p:cTn id="49" dur="20">
                                          <p:stCondLst>
                                            <p:cond delay="1231"/>
                                          </p:stCondLst>
                                        </p:cTn>
                                        <p:tgtEl>
                                          <p:spTgt spid="3"/>
                                        </p:tgtEl>
                                      </p:cBhvr>
                                      <p:to x="100000" y="90000"/>
                                    </p:animScale>
                                    <p:animScale>
                                      <p:cBhvr>
                                        <p:cTn id="50" dur="124" decel="50000">
                                          <p:stCondLst>
                                            <p:cond delay="1251"/>
                                          </p:stCondLst>
                                        </p:cTn>
                                        <p:tgtEl>
                                          <p:spTgt spid="3"/>
                                        </p:tgtEl>
                                      </p:cBhvr>
                                      <p:to x="100000" y="100000"/>
                                    </p:animScale>
                                    <p:animScale>
                                      <p:cBhvr>
                                        <p:cTn id="51" dur="20">
                                          <p:stCondLst>
                                            <p:cond delay="1356"/>
                                          </p:stCondLst>
                                        </p:cTn>
                                        <p:tgtEl>
                                          <p:spTgt spid="3"/>
                                        </p:tgtEl>
                                      </p:cBhvr>
                                      <p:to x="100000" y="95000"/>
                                    </p:animScale>
                                    <p:animScale>
                                      <p:cBhvr>
                                        <p:cTn id="52" dur="124" decel="50000">
                                          <p:stCondLst>
                                            <p:cond delay="1376"/>
                                          </p:stCondLst>
                                        </p:cTn>
                                        <p:tgtEl>
                                          <p:spTgt spid="3"/>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6"/>
                                        </p:tgtEl>
                                        <p:attrNameLst>
                                          <p:attrName>style.visibility</p:attrName>
                                        </p:attrNameLst>
                                      </p:cBhvr>
                                      <p:to>
                                        <p:strVal val="visible"/>
                                      </p:to>
                                    </p:set>
                                    <p:animEffect transition="in" filter="wipe(down)">
                                      <p:cBhvr>
                                        <p:cTn id="55" dur="435">
                                          <p:stCondLst>
                                            <p:cond delay="0"/>
                                          </p:stCondLst>
                                        </p:cTn>
                                        <p:tgtEl>
                                          <p:spTgt spid="6"/>
                                        </p:tgtEl>
                                      </p:cBhvr>
                                    </p:animEffect>
                                    <p:anim calcmode="lin" valueType="num">
                                      <p:cBhvr>
                                        <p:cTn id="56" dur="1367"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7" dur="498"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8" dur="498" tmFilter="0, 0; 0.125,0.2665; 0.25,0.4; 0.375,0.465; 0.5,0.5;  0.625,0.535; 0.75,0.6; 0.875,0.7335; 1,1">
                                          <p:stCondLst>
                                            <p:cond delay="498"/>
                                          </p:stCondLst>
                                        </p:cTn>
                                        <p:tgtEl>
                                          <p:spTgt spid="6"/>
                                        </p:tgtEl>
                                        <p:attrNameLst>
                                          <p:attrName>ppt_y</p:attrName>
                                        </p:attrNameLst>
                                      </p:cBhvr>
                                      <p:tavLst>
                                        <p:tav tm="0" fmla="#ppt_y-sin(pi*$)/9">
                                          <p:val>
                                            <p:fltVal val="0"/>
                                          </p:val>
                                        </p:tav>
                                        <p:tav tm="100000">
                                          <p:val>
                                            <p:fltVal val="1"/>
                                          </p:val>
                                        </p:tav>
                                      </p:tavLst>
                                    </p:anim>
                                    <p:anim calcmode="lin" valueType="num">
                                      <p:cBhvr>
                                        <p:cTn id="59" dur="249" tmFilter="0, 0; 0.125,0.2665; 0.25,0.4; 0.375,0.465; 0.5,0.5;  0.625,0.535; 0.75,0.6; 0.875,0.7335; 1,1">
                                          <p:stCondLst>
                                            <p:cond delay="993"/>
                                          </p:stCondLst>
                                        </p:cTn>
                                        <p:tgtEl>
                                          <p:spTgt spid="6"/>
                                        </p:tgtEl>
                                        <p:attrNameLst>
                                          <p:attrName>ppt_y</p:attrName>
                                        </p:attrNameLst>
                                      </p:cBhvr>
                                      <p:tavLst>
                                        <p:tav tm="0" fmla="#ppt_y-sin(pi*$)/27">
                                          <p:val>
                                            <p:fltVal val="0"/>
                                          </p:val>
                                        </p:tav>
                                        <p:tav tm="100000">
                                          <p:val>
                                            <p:fltVal val="1"/>
                                          </p:val>
                                        </p:tav>
                                      </p:tavLst>
                                    </p:anim>
                                    <p:anim calcmode="lin" valueType="num">
                                      <p:cBhvr>
                                        <p:cTn id="60" dur="123" tmFilter="0, 0; 0.125,0.2665; 0.25,0.4; 0.375,0.465; 0.5,0.5;  0.625,0.535; 0.75,0.6; 0.875,0.7335; 1,1">
                                          <p:stCondLst>
                                            <p:cond delay="1242"/>
                                          </p:stCondLst>
                                        </p:cTn>
                                        <p:tgtEl>
                                          <p:spTgt spid="6"/>
                                        </p:tgtEl>
                                        <p:attrNameLst>
                                          <p:attrName>ppt_y</p:attrName>
                                        </p:attrNameLst>
                                      </p:cBhvr>
                                      <p:tavLst>
                                        <p:tav tm="0" fmla="#ppt_y-sin(pi*$)/81">
                                          <p:val>
                                            <p:fltVal val="0"/>
                                          </p:val>
                                        </p:tav>
                                        <p:tav tm="100000">
                                          <p:val>
                                            <p:fltVal val="1"/>
                                          </p:val>
                                        </p:tav>
                                      </p:tavLst>
                                    </p:anim>
                                    <p:animScale>
                                      <p:cBhvr>
                                        <p:cTn id="61" dur="20">
                                          <p:stCondLst>
                                            <p:cond delay="487"/>
                                          </p:stCondLst>
                                        </p:cTn>
                                        <p:tgtEl>
                                          <p:spTgt spid="6"/>
                                        </p:tgtEl>
                                      </p:cBhvr>
                                      <p:to x="100000" y="60000"/>
                                    </p:animScale>
                                    <p:animScale>
                                      <p:cBhvr>
                                        <p:cTn id="62" dur="124" decel="50000">
                                          <p:stCondLst>
                                            <p:cond delay="507"/>
                                          </p:stCondLst>
                                        </p:cTn>
                                        <p:tgtEl>
                                          <p:spTgt spid="6"/>
                                        </p:tgtEl>
                                      </p:cBhvr>
                                      <p:to x="100000" y="100000"/>
                                    </p:animScale>
                                    <p:animScale>
                                      <p:cBhvr>
                                        <p:cTn id="63" dur="20">
                                          <p:stCondLst>
                                            <p:cond delay="984"/>
                                          </p:stCondLst>
                                        </p:cTn>
                                        <p:tgtEl>
                                          <p:spTgt spid="6"/>
                                        </p:tgtEl>
                                      </p:cBhvr>
                                      <p:to x="100000" y="80000"/>
                                    </p:animScale>
                                    <p:animScale>
                                      <p:cBhvr>
                                        <p:cTn id="64" dur="124" decel="50000">
                                          <p:stCondLst>
                                            <p:cond delay="1004"/>
                                          </p:stCondLst>
                                        </p:cTn>
                                        <p:tgtEl>
                                          <p:spTgt spid="6"/>
                                        </p:tgtEl>
                                      </p:cBhvr>
                                      <p:to x="100000" y="100000"/>
                                    </p:animScale>
                                    <p:animScale>
                                      <p:cBhvr>
                                        <p:cTn id="65" dur="20">
                                          <p:stCondLst>
                                            <p:cond delay="1231"/>
                                          </p:stCondLst>
                                        </p:cTn>
                                        <p:tgtEl>
                                          <p:spTgt spid="6"/>
                                        </p:tgtEl>
                                      </p:cBhvr>
                                      <p:to x="100000" y="90000"/>
                                    </p:animScale>
                                    <p:animScale>
                                      <p:cBhvr>
                                        <p:cTn id="66" dur="124" decel="50000">
                                          <p:stCondLst>
                                            <p:cond delay="1251"/>
                                          </p:stCondLst>
                                        </p:cTn>
                                        <p:tgtEl>
                                          <p:spTgt spid="6"/>
                                        </p:tgtEl>
                                      </p:cBhvr>
                                      <p:to x="100000" y="100000"/>
                                    </p:animScale>
                                    <p:animScale>
                                      <p:cBhvr>
                                        <p:cTn id="67" dur="20">
                                          <p:stCondLst>
                                            <p:cond delay="1356"/>
                                          </p:stCondLst>
                                        </p:cTn>
                                        <p:tgtEl>
                                          <p:spTgt spid="6"/>
                                        </p:tgtEl>
                                      </p:cBhvr>
                                      <p:to x="100000" y="95000"/>
                                    </p:animScale>
                                    <p:animScale>
                                      <p:cBhvr>
                                        <p:cTn id="68" dur="124" decel="50000">
                                          <p:stCondLst>
                                            <p:cond delay="1376"/>
                                          </p:stCondLst>
                                        </p:cTn>
                                        <p:tgtEl>
                                          <p:spTgt spid="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10</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4" y="932930"/>
            <a:ext cx="5267103" cy="3956471"/>
          </a:xfrm>
          <a:prstGeom prst="rect">
            <a:avLst/>
          </a:prstGeom>
        </p:spPr>
      </p:pic>
    </p:spTree>
    <p:extLst>
      <p:ext uri="{BB962C8B-B14F-4D97-AF65-F5344CB8AC3E}">
        <p14:creationId xmlns:p14="http://schemas.microsoft.com/office/powerpoint/2010/main" val="2986868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11</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12" y="915566"/>
            <a:ext cx="5074244" cy="3841030"/>
          </a:xfrm>
          <a:prstGeom prst="rect">
            <a:avLst/>
          </a:prstGeom>
        </p:spPr>
      </p:pic>
    </p:spTree>
    <p:extLst>
      <p:ext uri="{BB962C8B-B14F-4D97-AF65-F5344CB8AC3E}">
        <p14:creationId xmlns:p14="http://schemas.microsoft.com/office/powerpoint/2010/main" val="10591772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12</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0729" y="951959"/>
            <a:ext cx="5270158" cy="3910117"/>
          </a:xfrm>
          <a:prstGeom prst="rect">
            <a:avLst/>
          </a:prstGeom>
        </p:spPr>
      </p:pic>
    </p:spTree>
    <p:extLst>
      <p:ext uri="{BB962C8B-B14F-4D97-AF65-F5344CB8AC3E}">
        <p14:creationId xmlns:p14="http://schemas.microsoft.com/office/powerpoint/2010/main" val="34447275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13</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4" y="942455"/>
            <a:ext cx="5309094" cy="3946946"/>
          </a:xfrm>
          <a:prstGeom prst="rect">
            <a:avLst/>
          </a:prstGeom>
        </p:spPr>
      </p:pic>
    </p:spTree>
    <p:extLst>
      <p:ext uri="{BB962C8B-B14F-4D97-AF65-F5344CB8AC3E}">
        <p14:creationId xmlns:p14="http://schemas.microsoft.com/office/powerpoint/2010/main" val="804159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4"/>
          <p:cNvSpPr/>
          <p:nvPr/>
        </p:nvSpPr>
        <p:spPr>
          <a:xfrm>
            <a:off x="357188" y="1571625"/>
            <a:ext cx="2430066" cy="2721769"/>
          </a:xfrm>
          <a:prstGeom prst="rect">
            <a:avLst/>
          </a:prstGeom>
          <a:blipFill rotWithShape="1">
            <a:blip r:embed="rId3"/>
            <a:stretch>
              <a:fillRect/>
            </a:stretch>
          </a:blipFill>
          <a:ln w="3175" cap="flat" cmpd="sng">
            <a:solidFill>
              <a:srgbClr val="C0C0C0"/>
            </a:solidFill>
            <a:prstDash val="solid"/>
            <a:miter/>
            <a:headEnd type="none" w="med" len="med"/>
            <a:tailEnd type="none" w="med" len="med"/>
          </a:ln>
        </p:spPr>
        <p:txBody>
          <a:bodyPr wrap="none" anchor="ctr"/>
          <a:lstStyle/>
          <a:p>
            <a:pPr lvl="0" indent="0"/>
            <a:endParaRPr lang="zh-CN" altLang="zh-CN" sz="1350"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1506" name="Rectangle 3"/>
          <p:cNvSpPr/>
          <p:nvPr/>
        </p:nvSpPr>
        <p:spPr>
          <a:xfrm>
            <a:off x="3538538" y="1528763"/>
            <a:ext cx="2917031" cy="1395413"/>
          </a:xfrm>
          <a:prstGeom prst="rect">
            <a:avLst/>
          </a:prstGeom>
          <a:noFill/>
          <a:ln w="9525">
            <a:noFill/>
          </a:ln>
        </p:spPr>
        <p:txBody>
          <a:bodyPr lIns="0" rIns="0" anchor="t"/>
          <a:lstStyle/>
          <a:p>
            <a:pPr lvl="0" indent="0">
              <a:lnSpc>
                <a:spcPct val="120000"/>
              </a:lnSpc>
              <a:spcBef>
                <a:spcPct val="20000"/>
              </a:spcBef>
            </a:pPr>
            <a:endParaRPr lang="en-US" altLang="zh-CN" sz="2100" b="1" i="1" dirty="0">
              <a:solidFill>
                <a:srgbClr val="000000"/>
              </a:solidFill>
              <a:latin typeface="Verdana" panose="020B0604030504040204" pitchFamily="34" charset="0"/>
              <a:ea typeface="宋体" panose="02010600030101010101" pitchFamily="2" charset="-122"/>
              <a:sym typeface="Verdana" panose="020B0604030504040204" pitchFamily="34" charset="0"/>
            </a:endParaRPr>
          </a:p>
        </p:txBody>
      </p:sp>
      <p:sp>
        <p:nvSpPr>
          <p:cNvPr id="14344" name="Rectangle 4"/>
          <p:cNvSpPr/>
          <p:nvPr/>
        </p:nvSpPr>
        <p:spPr>
          <a:xfrm>
            <a:off x="154781" y="1571625"/>
            <a:ext cx="1418035" cy="2687241"/>
          </a:xfrm>
          <a:prstGeom prst="rect">
            <a:avLst/>
          </a:prstGeom>
          <a:blipFill rotWithShape="1">
            <a:blip r:embed="rId4"/>
            <a:stretch>
              <a:fillRect/>
            </a:stretch>
          </a:blipFill>
          <a:ln w="3175" cap="flat" cmpd="sng">
            <a:solidFill>
              <a:srgbClr val="C0C0C0"/>
            </a:solidFill>
            <a:prstDash val="solid"/>
            <a:miter/>
            <a:headEnd type="none" w="med" len="med"/>
            <a:tailEnd type="none" w="med" len="med"/>
          </a:ln>
        </p:spPr>
        <p:txBody>
          <a:bodyPr wrap="none" anchor="ctr"/>
          <a:lstStyle/>
          <a:p>
            <a:pPr lvl="0" indent="0"/>
            <a:endParaRPr lang="zh-CN" altLang="zh-CN" sz="1350"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10" name="圆角矩形 6"/>
          <p:cNvSpPr>
            <a:spLocks noChangeArrowheads="1"/>
          </p:cNvSpPr>
          <p:nvPr/>
        </p:nvSpPr>
        <p:spPr bwMode="auto">
          <a:xfrm>
            <a:off x="3092054" y="1313260"/>
            <a:ext cx="3611166" cy="3149204"/>
          </a:xfrm>
          <a:prstGeom prst="roundRect">
            <a:avLst>
              <a:gd name="adj" fmla="val 16667"/>
            </a:avLst>
          </a:prstGeom>
          <a:solidFill>
            <a:srgbClr val="92D050"/>
          </a:solidFill>
          <a:ln w="25400">
            <a:solidFill>
              <a:srgbClr val="FFFFFF"/>
            </a:solidFill>
            <a:round/>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rPr>
              <a:t> </a:t>
            </a:r>
            <a:endParaRPr kumimoji="0" lang="zh-CN" altLang="en-US"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endParaRPr>
          </a:p>
        </p:txBody>
      </p:sp>
      <p:grpSp>
        <p:nvGrpSpPr>
          <p:cNvPr id="11" name="组合 10"/>
          <p:cNvGrpSpPr/>
          <p:nvPr/>
        </p:nvGrpSpPr>
        <p:grpSpPr>
          <a:xfrm>
            <a:off x="0" y="664369"/>
            <a:ext cx="2527697" cy="399144"/>
            <a:chOff x="0" y="0"/>
            <a:chExt cx="3370216" cy="531940"/>
          </a:xfrm>
        </p:grpSpPr>
        <p:grpSp>
          <p:nvGrpSpPr>
            <p:cNvPr id="21510" name="组合 30"/>
            <p:cNvGrpSpPr/>
            <p:nvPr/>
          </p:nvGrpSpPr>
          <p:grpSpPr>
            <a:xfrm>
              <a:off x="0" y="0"/>
              <a:ext cx="3370216" cy="493479"/>
              <a:chOff x="0" y="0"/>
              <a:chExt cx="3370216" cy="493479"/>
            </a:xfrm>
          </p:grpSpPr>
          <p:sp>
            <p:nvSpPr>
              <p:cNvPr id="21511"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1512"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1513" name="文本框 2"/>
            <p:cNvSpPr/>
            <p:nvPr/>
          </p:nvSpPr>
          <p:spPr>
            <a:xfrm>
              <a:off x="387345" y="19103"/>
              <a:ext cx="2002897" cy="512837"/>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面试前准备</a:t>
              </a:r>
              <a:endParaRPr lang="zh-CN" altLang="en-US" sz="1350" dirty="0">
                <a:latin typeface="Arial" panose="020B0604020202020204" pitchFamily="34" charset="0"/>
                <a:ea typeface="宋体" panose="02010600030101010101" pitchFamily="2" charset="-122"/>
              </a:endParaRPr>
            </a:p>
          </p:txBody>
        </p:sp>
      </p:grpSp>
      <p:sp>
        <p:nvSpPr>
          <p:cNvPr id="4" name="文本框 3"/>
          <p:cNvSpPr txBox="1"/>
          <p:nvPr/>
        </p:nvSpPr>
        <p:spPr>
          <a:xfrm>
            <a:off x="3091815" y="1666240"/>
            <a:ext cx="3611245" cy="2562860"/>
          </a:xfrm>
          <a:prstGeom prst="rect">
            <a:avLst/>
          </a:prstGeom>
          <a:noFill/>
        </p:spPr>
        <p:txBody>
          <a:bodyPr wrap="square" rtlCol="0">
            <a:spAutoFit/>
          </a:bodyPr>
          <a:lstStyle/>
          <a:p>
            <a:r>
              <a:rPr lang="en-US" altLang="zh-CN" dirty="0"/>
              <a:t>                </a:t>
            </a:r>
            <a:r>
              <a:rPr lang="zh-CN" altLang="en-US" dirty="0"/>
              <a:t>相关行业信息论坛：</a:t>
            </a:r>
          </a:p>
          <a:p>
            <a:r>
              <a:rPr lang="en-US" altLang="zh-CN" dirty="0"/>
              <a:t>1</a:t>
            </a:r>
            <a:r>
              <a:rPr lang="zh-CN" altLang="en-US" dirty="0"/>
              <a:t>、经管之家：</a:t>
            </a:r>
            <a:r>
              <a:rPr lang="zh-CN" altLang="en-US" dirty="0">
                <a:solidFill>
                  <a:schemeClr val="accent1">
                    <a:lumMod val="75000"/>
                  </a:schemeClr>
                </a:solidFill>
              </a:rPr>
              <a:t>http://bbs.pinggu.org/</a:t>
            </a:r>
          </a:p>
          <a:p>
            <a:r>
              <a:rPr lang="en-US" altLang="zh-CN" dirty="0">
                <a:solidFill>
                  <a:schemeClr val="tx1"/>
                </a:solidFill>
              </a:rPr>
              <a:t>2</a:t>
            </a:r>
            <a:r>
              <a:rPr lang="zh-CN" altLang="en-US" dirty="0">
                <a:solidFill>
                  <a:schemeClr val="tx1"/>
                </a:solidFill>
              </a:rPr>
              <a:t>、前瞻网：</a:t>
            </a:r>
          </a:p>
          <a:p>
            <a:r>
              <a:rPr lang="zh-CN" altLang="en-US" dirty="0">
                <a:solidFill>
                  <a:schemeClr val="accent1">
                    <a:lumMod val="75000"/>
                  </a:schemeClr>
                </a:solidFill>
                <a:sym typeface="+mn-ea"/>
              </a:rPr>
              <a:t>http://www.qianzhan.com/analyst/</a:t>
            </a:r>
          </a:p>
          <a:p>
            <a:r>
              <a:rPr lang="en-US" altLang="zh-CN" dirty="0">
                <a:solidFill>
                  <a:schemeClr val="tx1"/>
                </a:solidFill>
              </a:rPr>
              <a:t>3</a:t>
            </a:r>
            <a:r>
              <a:rPr lang="zh-CN" altLang="en-US" dirty="0">
                <a:solidFill>
                  <a:schemeClr val="tx1"/>
                </a:solidFill>
              </a:rPr>
              <a:t>、统计之都：</a:t>
            </a:r>
          </a:p>
          <a:p>
            <a:r>
              <a:rPr lang="zh-CN" altLang="en-US" dirty="0">
                <a:solidFill>
                  <a:schemeClr val="accent1">
                    <a:lumMod val="75000"/>
                  </a:schemeClr>
                </a:solidFill>
              </a:rPr>
              <a:t>https://cos.name/</a:t>
            </a:r>
          </a:p>
          <a:p>
            <a:r>
              <a:rPr lang="en-US" altLang="zh-CN" dirty="0">
                <a:solidFill>
                  <a:schemeClr val="tx1"/>
                </a:solidFill>
              </a:rPr>
              <a:t>4</a:t>
            </a:r>
            <a:r>
              <a:rPr lang="zh-CN" altLang="en-US" dirty="0">
                <a:solidFill>
                  <a:schemeClr val="tx1"/>
                </a:solidFill>
              </a:rPr>
              <a:t>、</a:t>
            </a:r>
            <a:r>
              <a:rPr lang="en-US" altLang="zh-CN" dirty="0">
                <a:solidFill>
                  <a:schemeClr val="tx1"/>
                </a:solidFill>
              </a:rPr>
              <a:t>36</a:t>
            </a:r>
            <a:r>
              <a:rPr lang="zh-CN" altLang="en-US" dirty="0">
                <a:solidFill>
                  <a:schemeClr val="tx1"/>
                </a:solidFill>
              </a:rPr>
              <a:t>大数据：</a:t>
            </a:r>
          </a:p>
          <a:p>
            <a:r>
              <a:rPr lang="zh-CN" altLang="en-US" dirty="0">
                <a:solidFill>
                  <a:schemeClr val="accent1">
                    <a:lumMod val="75000"/>
                  </a:schemeClr>
                </a:solidFill>
              </a:rPr>
              <a:t>http://www.36dsj.com/</a:t>
            </a:r>
          </a:p>
        </p:txBody>
      </p:sp>
    </p:spTree>
    <p:extLst>
      <p:ext uri="{BB962C8B-B14F-4D97-AF65-F5344CB8AC3E}">
        <p14:creationId xmlns:p14="http://schemas.microsoft.com/office/powerpoint/2010/main" val="39193436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31"/>
          <p:cNvGrpSpPr/>
          <p:nvPr/>
        </p:nvGrpSpPr>
        <p:grpSpPr>
          <a:xfrm>
            <a:off x="3145473" y="1545431"/>
            <a:ext cx="3483769" cy="2907506"/>
            <a:chOff x="0" y="0"/>
            <a:chExt cx="4644827" cy="3876085"/>
          </a:xfrm>
        </p:grpSpPr>
        <p:sp>
          <p:nvSpPr>
            <p:cNvPr id="20482" name="椭圆 10"/>
            <p:cNvSpPr/>
            <p:nvPr/>
          </p:nvSpPr>
          <p:spPr>
            <a:xfrm>
              <a:off x="0" y="0"/>
              <a:ext cx="4644827" cy="3876085"/>
            </a:xfrm>
            <a:prstGeom prst="ellipse">
              <a:avLst/>
            </a:prstGeom>
            <a:gradFill rotWithShape="1">
              <a:gsLst>
                <a:gs pos="0">
                  <a:srgbClr val="000000"/>
                </a:gs>
                <a:gs pos="100000">
                  <a:srgbClr val="FFFFFF"/>
                </a:gs>
              </a:gsLst>
              <a:path path="shape">
                <a:fillToRect l="50000" t="50000" r="50000" b="50000"/>
              </a:path>
              <a:tileRect/>
            </a:gradFill>
            <a:ln w="9525">
              <a:noFill/>
            </a:ln>
          </p:spPr>
          <p:txBody>
            <a:bodyPr wrap="none" lIns="69056" tIns="34528" rIns="69056" bIns="34528" anchor="ctr"/>
            <a:lstStyle/>
            <a:p>
              <a:pPr lvl="0" indent="0" algn="ctr"/>
              <a:endParaRPr lang="zh-CN" altLang="zh-CN" sz="1350" dirty="0">
                <a:solidFill>
                  <a:srgbClr val="000000"/>
                </a:solidFill>
                <a:latin typeface="Arial" panose="020B0604020202020204" pitchFamily="34" charset="0"/>
                <a:ea typeface="宋体" panose="02010600030101010101" pitchFamily="2" charset="-122"/>
              </a:endParaRPr>
            </a:p>
          </p:txBody>
        </p:sp>
        <p:sp>
          <p:nvSpPr>
            <p:cNvPr id="20483" name="任意多边形 5"/>
            <p:cNvSpPr/>
            <p:nvPr/>
          </p:nvSpPr>
          <p:spPr>
            <a:xfrm>
              <a:off x="714345" y="1938043"/>
              <a:ext cx="3497114" cy="1392025"/>
            </a:xfrm>
            <a:custGeom>
              <a:avLst/>
              <a:gdLst/>
              <a:ahLst/>
              <a:cxnLst>
                <a:cxn ang="0">
                  <a:pos x="0" y="0"/>
                </a:cxn>
                <a:cxn ang="0">
                  <a:pos x="107278" y="379137"/>
                </a:cxn>
                <a:cxn ang="0">
                  <a:pos x="271349" y="687182"/>
                </a:cxn>
                <a:cxn ang="0">
                  <a:pos x="517457" y="941910"/>
                </a:cxn>
                <a:cxn ang="0">
                  <a:pos x="820362" y="1143328"/>
                </a:cxn>
                <a:cxn ang="0">
                  <a:pos x="1180060" y="1285503"/>
                </a:cxn>
                <a:cxn ang="0">
                  <a:pos x="1615481" y="1368439"/>
                </a:cxn>
                <a:cxn ang="0">
                  <a:pos x="2101387" y="1374362"/>
                </a:cxn>
                <a:cxn ang="0">
                  <a:pos x="2543119" y="1279579"/>
                </a:cxn>
                <a:cxn ang="0">
                  <a:pos x="2928058" y="1125555"/>
                </a:cxn>
                <a:cxn ang="0">
                  <a:pos x="3237270" y="912293"/>
                </a:cxn>
                <a:cxn ang="0">
                  <a:pos x="3502309" y="604246"/>
                </a:cxn>
                <a:cxn ang="0">
                  <a:pos x="3622209" y="337664"/>
                </a:cxn>
                <a:cxn ang="0">
                  <a:pos x="3691624" y="23697"/>
                </a:cxn>
                <a:cxn ang="0">
                  <a:pos x="0" y="0"/>
                </a:cxn>
              </a:cxnLst>
              <a:rect l="0" t="0" r="0" b="0"/>
              <a:pathLst>
                <a:path w="3473532" h="1392382">
                  <a:moveTo>
                    <a:pt x="0" y="0"/>
                  </a:moveTo>
                  <a:cubicBezTo>
                    <a:pt x="29193" y="132607"/>
                    <a:pt x="58387" y="265215"/>
                    <a:pt x="100940" y="380010"/>
                  </a:cubicBezTo>
                  <a:cubicBezTo>
                    <a:pt x="143493" y="494805"/>
                    <a:pt x="190994" y="594756"/>
                    <a:pt x="255319" y="688769"/>
                  </a:cubicBezTo>
                  <a:cubicBezTo>
                    <a:pt x="319644" y="782782"/>
                    <a:pt x="400792" y="867888"/>
                    <a:pt x="486888" y="944088"/>
                  </a:cubicBezTo>
                  <a:cubicBezTo>
                    <a:pt x="572984" y="1020288"/>
                    <a:pt x="667987" y="1088572"/>
                    <a:pt x="771896" y="1145969"/>
                  </a:cubicBezTo>
                  <a:cubicBezTo>
                    <a:pt x="875805" y="1203366"/>
                    <a:pt x="985652" y="1250868"/>
                    <a:pt x="1110343" y="1288473"/>
                  </a:cubicBezTo>
                  <a:cubicBezTo>
                    <a:pt x="1235034" y="1326078"/>
                    <a:pt x="1375558" y="1356756"/>
                    <a:pt x="1520041" y="1371600"/>
                  </a:cubicBezTo>
                  <a:cubicBezTo>
                    <a:pt x="1664524" y="1386444"/>
                    <a:pt x="1831768" y="1392382"/>
                    <a:pt x="1977241" y="1377538"/>
                  </a:cubicBezTo>
                  <a:cubicBezTo>
                    <a:pt x="2122714" y="1362694"/>
                    <a:pt x="2263239" y="1324099"/>
                    <a:pt x="2392878" y="1282535"/>
                  </a:cubicBezTo>
                  <a:cubicBezTo>
                    <a:pt x="2522517" y="1240971"/>
                    <a:pt x="2646218" y="1189512"/>
                    <a:pt x="2755075" y="1128156"/>
                  </a:cubicBezTo>
                  <a:cubicBezTo>
                    <a:pt x="2863932" y="1066800"/>
                    <a:pt x="2955966" y="1001486"/>
                    <a:pt x="3046021" y="914400"/>
                  </a:cubicBezTo>
                  <a:cubicBezTo>
                    <a:pt x="3136076" y="827314"/>
                    <a:pt x="3235037" y="701633"/>
                    <a:pt x="3295403" y="605641"/>
                  </a:cubicBezTo>
                  <a:cubicBezTo>
                    <a:pt x="3355769" y="509649"/>
                    <a:pt x="3378530" y="435429"/>
                    <a:pt x="3408218" y="338447"/>
                  </a:cubicBezTo>
                  <a:cubicBezTo>
                    <a:pt x="3437906" y="241465"/>
                    <a:pt x="3455719" y="132608"/>
                    <a:pt x="3473532" y="23751"/>
                  </a:cubicBezTo>
                  <a:lnTo>
                    <a:pt x="0" y="0"/>
                  </a:lnTo>
                  <a:close/>
                </a:path>
              </a:pathLst>
            </a:custGeom>
            <a:solidFill>
              <a:srgbClr val="A5A5A5"/>
            </a:solidFill>
            <a:ln w="9525">
              <a:noFill/>
            </a:ln>
          </p:spPr>
          <p:txBody>
            <a:bodyPr/>
            <a:lstStyle/>
            <a:p>
              <a:endParaRPr lang="zh-CN" altLang="en-US" sz="1350"/>
            </a:p>
          </p:txBody>
        </p:sp>
        <p:sp>
          <p:nvSpPr>
            <p:cNvPr id="20484" name="椭圆 6"/>
            <p:cNvSpPr/>
            <p:nvPr/>
          </p:nvSpPr>
          <p:spPr>
            <a:xfrm>
              <a:off x="696883" y="404751"/>
              <a:ext cx="3538386" cy="2690402"/>
            </a:xfrm>
            <a:prstGeom prst="ellipse">
              <a:avLst/>
            </a:prstGeom>
            <a:solidFill>
              <a:srgbClr val="C00000"/>
            </a:solidFill>
            <a:ln w="9525" cap="flat" cmpd="sng">
              <a:solidFill>
                <a:schemeClr val="bg1"/>
              </a:solidFill>
              <a:prstDash val="solid"/>
              <a:miter/>
              <a:headEnd type="none" w="med" len="med"/>
              <a:tailEnd type="none" w="med" len="med"/>
            </a:ln>
          </p:spPr>
          <p:txBody>
            <a:bodyPr anchor="t"/>
            <a:lstStyle/>
            <a:p>
              <a:pPr lvl="0" indent="0" eaLnBrk="0" hangingPunct="0"/>
              <a:endParaRPr lang="zh-CN" altLang="zh-CN" sz="1350" dirty="0">
                <a:solidFill>
                  <a:srgbClr val="000000"/>
                </a:solidFill>
                <a:latin typeface="Arial" panose="020B0604020202020204" pitchFamily="34" charset="0"/>
                <a:ea typeface="微软雅黑" panose="020B0503020204020204" charset="-122"/>
              </a:endParaRPr>
            </a:p>
          </p:txBody>
        </p:sp>
        <p:sp>
          <p:nvSpPr>
            <p:cNvPr id="20485" name="椭圆 7"/>
            <p:cNvSpPr/>
            <p:nvPr/>
          </p:nvSpPr>
          <p:spPr>
            <a:xfrm>
              <a:off x="954047" y="547605"/>
              <a:ext cx="3025646" cy="2292001"/>
            </a:xfrm>
            <a:prstGeom prst="ellipse">
              <a:avLst/>
            </a:prstGeom>
            <a:solidFill>
              <a:schemeClr val="bg1"/>
            </a:solidFill>
            <a:ln w="9525" cap="flat" cmpd="sng">
              <a:solidFill>
                <a:schemeClr val="bg1"/>
              </a:solidFill>
              <a:prstDash val="solid"/>
              <a:miter/>
              <a:headEnd type="none" w="med" len="med"/>
              <a:tailEnd type="none" w="med" len="med"/>
            </a:ln>
          </p:spPr>
          <p:txBody>
            <a:bodyPr anchor="t"/>
            <a:lstStyle/>
            <a:p>
              <a:pPr lvl="0" indent="0" eaLnBrk="0" hangingPunct="0"/>
              <a:endParaRPr lang="zh-CN" altLang="zh-CN" sz="1350" dirty="0">
                <a:solidFill>
                  <a:srgbClr val="000000"/>
                </a:solidFill>
                <a:latin typeface="Arial" panose="020B0604020202020204" pitchFamily="34" charset="0"/>
                <a:ea typeface="微软雅黑" panose="020B0503020204020204" charset="-122"/>
              </a:endParaRPr>
            </a:p>
          </p:txBody>
        </p:sp>
        <p:sp>
          <p:nvSpPr>
            <p:cNvPr id="20486" name="椭圆 8"/>
            <p:cNvSpPr/>
            <p:nvPr/>
          </p:nvSpPr>
          <p:spPr>
            <a:xfrm>
              <a:off x="1230261" y="707917"/>
              <a:ext cx="2470045" cy="1865029"/>
            </a:xfrm>
            <a:prstGeom prst="ellipse">
              <a:avLst/>
            </a:prstGeom>
            <a:solidFill>
              <a:srgbClr val="C00000"/>
            </a:solidFill>
            <a:ln w="9525" cap="flat" cmpd="sng">
              <a:solidFill>
                <a:schemeClr val="bg1"/>
              </a:solidFill>
              <a:prstDash val="solid"/>
              <a:miter/>
              <a:headEnd type="none" w="med" len="med"/>
              <a:tailEnd type="none" w="med" len="med"/>
            </a:ln>
          </p:spPr>
          <p:txBody>
            <a:bodyPr anchor="t"/>
            <a:lstStyle/>
            <a:p>
              <a:pPr lvl="0" indent="0" eaLnBrk="0" hangingPunct="0"/>
              <a:endParaRPr lang="zh-CN" altLang="zh-CN" sz="1350" dirty="0">
                <a:solidFill>
                  <a:srgbClr val="000000"/>
                </a:solidFill>
                <a:latin typeface="Arial" panose="020B0604020202020204" pitchFamily="34" charset="0"/>
                <a:ea typeface="微软雅黑" panose="020B0503020204020204" charset="-122"/>
              </a:endParaRPr>
            </a:p>
          </p:txBody>
        </p:sp>
        <p:sp>
          <p:nvSpPr>
            <p:cNvPr id="20487" name="椭圆 9"/>
            <p:cNvSpPr/>
            <p:nvPr/>
          </p:nvSpPr>
          <p:spPr>
            <a:xfrm>
              <a:off x="1533460" y="892039"/>
              <a:ext cx="1869995" cy="1412660"/>
            </a:xfrm>
            <a:prstGeom prst="ellipse">
              <a:avLst/>
            </a:prstGeom>
            <a:solidFill>
              <a:schemeClr val="bg1"/>
            </a:solidFill>
            <a:ln w="9525" cap="flat" cmpd="sng">
              <a:solidFill>
                <a:schemeClr val="bg1"/>
              </a:solidFill>
              <a:prstDash val="solid"/>
              <a:miter/>
              <a:headEnd type="none" w="med" len="med"/>
              <a:tailEnd type="none" w="med" len="med"/>
            </a:ln>
          </p:spPr>
          <p:txBody>
            <a:bodyPr anchor="t"/>
            <a:lstStyle/>
            <a:p>
              <a:pPr lvl="0" indent="0" eaLnBrk="0" hangingPunct="0"/>
              <a:endParaRPr lang="zh-CN" altLang="zh-CN" sz="1350" dirty="0">
                <a:solidFill>
                  <a:srgbClr val="000000"/>
                </a:solidFill>
                <a:latin typeface="Arial" panose="020B0604020202020204" pitchFamily="34" charset="0"/>
                <a:ea typeface="微软雅黑" panose="020B0503020204020204" charset="-122"/>
              </a:endParaRPr>
            </a:p>
          </p:txBody>
        </p:sp>
        <p:sp>
          <p:nvSpPr>
            <p:cNvPr id="20488" name="椭圆 10"/>
            <p:cNvSpPr/>
            <p:nvPr/>
          </p:nvSpPr>
          <p:spPr>
            <a:xfrm>
              <a:off x="1836660" y="1099971"/>
              <a:ext cx="1258833" cy="938069"/>
            </a:xfrm>
            <a:prstGeom prst="ellipse">
              <a:avLst/>
            </a:prstGeom>
            <a:gradFill rotWithShape="1">
              <a:gsLst>
                <a:gs pos="0">
                  <a:srgbClr val="00416F">
                    <a:alpha val="100000"/>
                  </a:srgbClr>
                </a:gs>
                <a:gs pos="50000">
                  <a:srgbClr val="005DA0">
                    <a:alpha val="100000"/>
                  </a:srgbClr>
                </a:gs>
                <a:gs pos="100000">
                  <a:srgbClr val="0070C0">
                    <a:alpha val="100000"/>
                  </a:srgbClr>
                </a:gs>
              </a:gsLst>
              <a:lin ang="18900000" scaled="1"/>
              <a:tileRect/>
            </a:gradFill>
            <a:ln w="9525" cap="flat" cmpd="sng">
              <a:solidFill>
                <a:schemeClr val="bg1"/>
              </a:solidFill>
              <a:prstDash val="solid"/>
              <a:miter/>
              <a:headEnd type="none" w="med" len="med"/>
              <a:tailEnd type="none" w="med" len="med"/>
            </a:ln>
          </p:spPr>
          <p:txBody>
            <a:bodyPr anchor="t"/>
            <a:lstStyle/>
            <a:p>
              <a:pPr lvl="0" indent="0" eaLnBrk="0" hangingPunct="0"/>
              <a:endParaRPr lang="zh-CN" altLang="zh-CN" sz="1350" dirty="0">
                <a:solidFill>
                  <a:srgbClr val="000000"/>
                </a:solidFill>
                <a:latin typeface="Arial" panose="020B0604020202020204" pitchFamily="34" charset="0"/>
                <a:ea typeface="微软雅黑" panose="020B0503020204020204" charset="-122"/>
              </a:endParaRPr>
            </a:p>
          </p:txBody>
        </p:sp>
        <p:sp>
          <p:nvSpPr>
            <p:cNvPr id="20489" name="椭圆 11"/>
            <p:cNvSpPr/>
            <p:nvPr/>
          </p:nvSpPr>
          <p:spPr>
            <a:xfrm>
              <a:off x="2144622" y="1319012"/>
              <a:ext cx="641323" cy="487288"/>
            </a:xfrm>
            <a:prstGeom prst="ellipse">
              <a:avLst/>
            </a:prstGeom>
            <a:solidFill>
              <a:srgbClr val="C00000"/>
            </a:solidFill>
            <a:ln w="28575" cap="flat" cmpd="sng">
              <a:solidFill>
                <a:schemeClr val="bg1"/>
              </a:solidFill>
              <a:prstDash val="solid"/>
              <a:miter/>
              <a:headEnd type="none" w="med" len="med"/>
              <a:tailEnd type="none" w="med" len="med"/>
            </a:ln>
          </p:spPr>
          <p:txBody>
            <a:bodyPr anchor="t"/>
            <a:lstStyle/>
            <a:p>
              <a:pPr lvl="0" indent="0" eaLnBrk="0" hangingPunct="0"/>
              <a:endParaRPr lang="zh-CN" altLang="zh-CN" sz="1350" b="1" dirty="0">
                <a:solidFill>
                  <a:srgbClr val="F9F9F9"/>
                </a:solidFill>
                <a:latin typeface="Arial" panose="020B0604020202020204" pitchFamily="34" charset="0"/>
                <a:ea typeface="微软雅黑" panose="020B0503020204020204" charset="-122"/>
              </a:endParaRPr>
            </a:p>
          </p:txBody>
        </p:sp>
        <p:sp>
          <p:nvSpPr>
            <p:cNvPr id="20490" name="任意多边形 25"/>
            <p:cNvSpPr/>
            <p:nvPr/>
          </p:nvSpPr>
          <p:spPr>
            <a:xfrm>
              <a:off x="1722312" y="529383"/>
              <a:ext cx="2520363" cy="2574152"/>
            </a:xfrm>
            <a:custGeom>
              <a:avLst/>
              <a:gdLst/>
              <a:ahLst/>
              <a:cxnLst>
                <a:cxn ang="0">
                  <a:pos x="0" y="2443522"/>
                </a:cxn>
                <a:cxn ang="0">
                  <a:pos x="353465" y="2535730"/>
                </a:cxn>
                <a:cxn ang="0">
                  <a:pos x="714615" y="2574152"/>
                </a:cxn>
                <a:cxn ang="0">
                  <a:pos x="1152615" y="2535730"/>
                </a:cxn>
                <a:cxn ang="0">
                  <a:pos x="1582921" y="2412786"/>
                </a:cxn>
                <a:cxn ang="0">
                  <a:pos x="1944070" y="2220686"/>
                </a:cxn>
                <a:cxn ang="0">
                  <a:pos x="2228371" y="1967113"/>
                </a:cxn>
                <a:cxn ang="0">
                  <a:pos x="2389735" y="1721224"/>
                </a:cxn>
                <a:cxn ang="0">
                  <a:pos x="2489627" y="1444599"/>
                </a:cxn>
                <a:cxn ang="0">
                  <a:pos x="2504995" y="1091133"/>
                </a:cxn>
                <a:cxn ang="0">
                  <a:pos x="2397419" y="760720"/>
                </a:cxn>
                <a:cxn ang="0">
                  <a:pos x="2213001" y="484095"/>
                </a:cxn>
                <a:cxn ang="0">
                  <a:pos x="1874914" y="199785"/>
                </a:cxn>
                <a:cxn ang="0">
                  <a:pos x="1475344" y="0"/>
                </a:cxn>
                <a:cxn ang="0">
                  <a:pos x="715255" y="1058476"/>
                </a:cxn>
                <a:cxn ang="0">
                  <a:pos x="0" y="2443522"/>
                </a:cxn>
              </a:cxnLst>
              <a:rect l="0" t="0" r="0" b="0"/>
              <a:pathLst>
                <a:path w="2520363" h="2574152">
                  <a:moveTo>
                    <a:pt x="0" y="2443523"/>
                  </a:moveTo>
                  <a:cubicBezTo>
                    <a:pt x="117181" y="2478741"/>
                    <a:pt x="234363" y="2513960"/>
                    <a:pt x="353465" y="2535731"/>
                  </a:cubicBezTo>
                  <a:cubicBezTo>
                    <a:pt x="472567" y="2557502"/>
                    <a:pt x="581425" y="2574152"/>
                    <a:pt x="714615" y="2574152"/>
                  </a:cubicBezTo>
                  <a:cubicBezTo>
                    <a:pt x="847805" y="2574152"/>
                    <a:pt x="1007889" y="2562625"/>
                    <a:pt x="1152605" y="2535731"/>
                  </a:cubicBezTo>
                  <a:cubicBezTo>
                    <a:pt x="1297321" y="2508837"/>
                    <a:pt x="1451002" y="2465294"/>
                    <a:pt x="1582911" y="2412787"/>
                  </a:cubicBezTo>
                  <a:cubicBezTo>
                    <a:pt x="1714820" y="2360280"/>
                    <a:pt x="1836484" y="2294965"/>
                    <a:pt x="1944060" y="2220686"/>
                  </a:cubicBezTo>
                  <a:cubicBezTo>
                    <a:pt x="2051636" y="2146407"/>
                    <a:pt x="2154091" y="2050357"/>
                    <a:pt x="2228370" y="1967113"/>
                  </a:cubicBezTo>
                  <a:cubicBezTo>
                    <a:pt x="2302649" y="1883869"/>
                    <a:pt x="2346191" y="1808310"/>
                    <a:pt x="2389734" y="1721224"/>
                  </a:cubicBezTo>
                  <a:cubicBezTo>
                    <a:pt x="2433277" y="1634138"/>
                    <a:pt x="2470417" y="1549614"/>
                    <a:pt x="2489627" y="1444599"/>
                  </a:cubicBezTo>
                  <a:cubicBezTo>
                    <a:pt x="2508837" y="1339584"/>
                    <a:pt x="2520363" y="1205113"/>
                    <a:pt x="2504995" y="1091133"/>
                  </a:cubicBezTo>
                  <a:cubicBezTo>
                    <a:pt x="2489627" y="977153"/>
                    <a:pt x="2446084" y="861893"/>
                    <a:pt x="2397418" y="760720"/>
                  </a:cubicBezTo>
                  <a:cubicBezTo>
                    <a:pt x="2348752" y="659547"/>
                    <a:pt x="2300086" y="577584"/>
                    <a:pt x="2213001" y="484095"/>
                  </a:cubicBezTo>
                  <a:cubicBezTo>
                    <a:pt x="2125916" y="390606"/>
                    <a:pt x="1997849" y="280468"/>
                    <a:pt x="1874904" y="199785"/>
                  </a:cubicBezTo>
                  <a:cubicBezTo>
                    <a:pt x="1751960" y="119103"/>
                    <a:pt x="1667435" y="85165"/>
                    <a:pt x="1475334" y="0"/>
                  </a:cubicBezTo>
                  <a:lnTo>
                    <a:pt x="715255" y="1058476"/>
                  </a:lnTo>
                  <a:lnTo>
                    <a:pt x="0" y="2443523"/>
                  </a:lnTo>
                  <a:close/>
                </a:path>
              </a:pathLst>
            </a:custGeom>
            <a:solidFill>
              <a:srgbClr val="FFFFFF">
                <a:alpha val="7059"/>
              </a:srgbClr>
            </a:solidFill>
            <a:ln w="9525">
              <a:noFill/>
            </a:ln>
          </p:spPr>
          <p:txBody>
            <a:bodyPr/>
            <a:lstStyle/>
            <a:p>
              <a:endParaRPr lang="zh-CN" altLang="en-US" sz="1350"/>
            </a:p>
          </p:txBody>
        </p:sp>
        <p:sp>
          <p:nvSpPr>
            <p:cNvPr id="20491" name="任意多边形 26"/>
            <p:cNvSpPr/>
            <p:nvPr/>
          </p:nvSpPr>
          <p:spPr>
            <a:xfrm>
              <a:off x="2452295" y="621592"/>
              <a:ext cx="1775012" cy="1114185"/>
            </a:xfrm>
            <a:custGeom>
              <a:avLst/>
              <a:gdLst/>
              <a:ahLst/>
              <a:cxnLst>
                <a:cxn ang="0">
                  <a:pos x="0" y="968188"/>
                </a:cxn>
                <a:cxn ang="0">
                  <a:pos x="1775012" y="1114185"/>
                </a:cxn>
                <a:cxn ang="0">
                  <a:pos x="1759644" y="929768"/>
                </a:cxn>
                <a:cxn ang="0">
                  <a:pos x="1682803" y="668511"/>
                </a:cxn>
                <a:cxn ang="0">
                  <a:pos x="1483018" y="376517"/>
                </a:cxn>
                <a:cxn ang="0">
                  <a:pos x="1252497" y="176733"/>
                </a:cxn>
                <a:cxn ang="0">
                  <a:pos x="945136" y="0"/>
                </a:cxn>
                <a:cxn ang="0">
                  <a:pos x="0" y="968188"/>
                </a:cxn>
              </a:cxnLst>
              <a:rect l="0" t="0" r="0" b="0"/>
              <a:pathLst>
                <a:path w="1775012" h="1114185">
                  <a:moveTo>
                    <a:pt x="0" y="968188"/>
                  </a:moveTo>
                  <a:lnTo>
                    <a:pt x="1775012" y="1114185"/>
                  </a:lnTo>
                  <a:cubicBezTo>
                    <a:pt x="1769889" y="1052713"/>
                    <a:pt x="1775012" y="1004047"/>
                    <a:pt x="1759644" y="929768"/>
                  </a:cubicBezTo>
                  <a:cubicBezTo>
                    <a:pt x="1744276" y="855489"/>
                    <a:pt x="1728907" y="760720"/>
                    <a:pt x="1682803" y="668511"/>
                  </a:cubicBezTo>
                  <a:cubicBezTo>
                    <a:pt x="1636699" y="576303"/>
                    <a:pt x="1554736" y="458480"/>
                    <a:pt x="1483018" y="376517"/>
                  </a:cubicBezTo>
                  <a:cubicBezTo>
                    <a:pt x="1411300" y="294554"/>
                    <a:pt x="1342144" y="239486"/>
                    <a:pt x="1252497" y="176733"/>
                  </a:cubicBezTo>
                  <a:cubicBezTo>
                    <a:pt x="1162850" y="113980"/>
                    <a:pt x="1053993" y="56990"/>
                    <a:pt x="945136" y="0"/>
                  </a:cubicBezTo>
                  <a:lnTo>
                    <a:pt x="0" y="968188"/>
                  </a:lnTo>
                  <a:close/>
                </a:path>
              </a:pathLst>
            </a:custGeom>
            <a:solidFill>
              <a:srgbClr val="FFFFFF">
                <a:alpha val="7059"/>
              </a:srgbClr>
            </a:solidFill>
            <a:ln w="9525">
              <a:noFill/>
            </a:ln>
          </p:spPr>
          <p:txBody>
            <a:bodyPr/>
            <a:lstStyle/>
            <a:p>
              <a:endParaRPr lang="zh-CN" altLang="en-US" sz="1350"/>
            </a:p>
          </p:txBody>
        </p:sp>
        <p:sp>
          <p:nvSpPr>
            <p:cNvPr id="20492" name="任意多边形 29"/>
            <p:cNvSpPr/>
            <p:nvPr/>
          </p:nvSpPr>
          <p:spPr>
            <a:xfrm>
              <a:off x="2638004" y="2103930"/>
              <a:ext cx="1537487" cy="1213806"/>
            </a:xfrm>
            <a:custGeom>
              <a:avLst/>
              <a:gdLst/>
              <a:ahLst/>
              <a:cxnLst>
                <a:cxn ang="0">
                  <a:pos x="1537487" y="0"/>
                </a:cxn>
                <a:cxn ang="0">
                  <a:pos x="1488934" y="194209"/>
                </a:cxn>
                <a:cxn ang="0">
                  <a:pos x="1391830" y="428878"/>
                </a:cxn>
                <a:cxn ang="0">
                  <a:pos x="1229989" y="655455"/>
                </a:cxn>
                <a:cxn ang="0">
                  <a:pos x="995320" y="865848"/>
                </a:cxn>
                <a:cxn ang="0">
                  <a:pos x="712099" y="1019597"/>
                </a:cxn>
                <a:cxn ang="0">
                  <a:pos x="372233" y="1140977"/>
                </a:cxn>
                <a:cxn ang="0">
                  <a:pos x="0" y="1213806"/>
                </a:cxn>
                <a:cxn ang="0">
                  <a:pos x="337168" y="1039827"/>
                </a:cxn>
                <a:cxn ang="0">
                  <a:pos x="542166" y="882032"/>
                </a:cxn>
                <a:cxn ang="0">
                  <a:pos x="663547" y="841572"/>
                </a:cxn>
                <a:cxn ang="0">
                  <a:pos x="922492" y="720191"/>
                </a:cxn>
                <a:cxn ang="0">
                  <a:pos x="1132885" y="566443"/>
                </a:cxn>
                <a:cxn ang="0">
                  <a:pos x="1286633" y="420786"/>
                </a:cxn>
                <a:cxn ang="0">
                  <a:pos x="1432290" y="234669"/>
                </a:cxn>
                <a:cxn ang="0">
                  <a:pos x="1537487" y="0"/>
                </a:cxn>
              </a:cxnLst>
              <a:rect l="0" t="0" r="0" b="0"/>
              <a:pathLst>
                <a:path w="1537487" h="1213806">
                  <a:moveTo>
                    <a:pt x="1537487" y="0"/>
                  </a:moveTo>
                  <a:cubicBezTo>
                    <a:pt x="1525348" y="61364"/>
                    <a:pt x="1513210" y="122729"/>
                    <a:pt x="1488934" y="194209"/>
                  </a:cubicBezTo>
                  <a:cubicBezTo>
                    <a:pt x="1464658" y="265689"/>
                    <a:pt x="1434987" y="352004"/>
                    <a:pt x="1391830" y="428878"/>
                  </a:cubicBezTo>
                  <a:cubicBezTo>
                    <a:pt x="1348673" y="505752"/>
                    <a:pt x="1296074" y="582627"/>
                    <a:pt x="1229989" y="655455"/>
                  </a:cubicBezTo>
                  <a:cubicBezTo>
                    <a:pt x="1163904" y="728283"/>
                    <a:pt x="1081635" y="805158"/>
                    <a:pt x="995320" y="865848"/>
                  </a:cubicBezTo>
                  <a:cubicBezTo>
                    <a:pt x="909005" y="926538"/>
                    <a:pt x="815947" y="973742"/>
                    <a:pt x="712099" y="1019597"/>
                  </a:cubicBezTo>
                  <a:cubicBezTo>
                    <a:pt x="608251" y="1065452"/>
                    <a:pt x="490916" y="1108609"/>
                    <a:pt x="372233" y="1140977"/>
                  </a:cubicBezTo>
                  <a:cubicBezTo>
                    <a:pt x="253550" y="1173345"/>
                    <a:pt x="66085" y="1203017"/>
                    <a:pt x="0" y="1213806"/>
                  </a:cubicBezTo>
                  <a:cubicBezTo>
                    <a:pt x="134867" y="1157162"/>
                    <a:pt x="246807" y="1095123"/>
                    <a:pt x="337168" y="1039827"/>
                  </a:cubicBezTo>
                  <a:cubicBezTo>
                    <a:pt x="427529" y="984531"/>
                    <a:pt x="513844" y="909005"/>
                    <a:pt x="542166" y="882032"/>
                  </a:cubicBezTo>
                  <a:cubicBezTo>
                    <a:pt x="582626" y="868545"/>
                    <a:pt x="600159" y="868545"/>
                    <a:pt x="663547" y="841572"/>
                  </a:cubicBezTo>
                  <a:cubicBezTo>
                    <a:pt x="726935" y="814599"/>
                    <a:pt x="844269" y="766046"/>
                    <a:pt x="922492" y="720191"/>
                  </a:cubicBezTo>
                  <a:cubicBezTo>
                    <a:pt x="1000715" y="674336"/>
                    <a:pt x="1072195" y="616344"/>
                    <a:pt x="1132885" y="566443"/>
                  </a:cubicBezTo>
                  <a:cubicBezTo>
                    <a:pt x="1193575" y="516542"/>
                    <a:pt x="1236732" y="476082"/>
                    <a:pt x="1286633" y="420786"/>
                  </a:cubicBezTo>
                  <a:cubicBezTo>
                    <a:pt x="1336534" y="365490"/>
                    <a:pt x="1391830" y="302103"/>
                    <a:pt x="1432290" y="234669"/>
                  </a:cubicBezTo>
                  <a:lnTo>
                    <a:pt x="1537487" y="0"/>
                  </a:lnTo>
                  <a:close/>
                </a:path>
              </a:pathLst>
            </a:custGeom>
            <a:solidFill>
              <a:srgbClr val="FFFFFF">
                <a:alpha val="9804"/>
              </a:srgbClr>
            </a:solidFill>
            <a:ln w="9525">
              <a:noFill/>
            </a:ln>
          </p:spPr>
          <p:txBody>
            <a:bodyPr/>
            <a:lstStyle/>
            <a:p>
              <a:endParaRPr lang="zh-CN" altLang="en-US" sz="1350"/>
            </a:p>
          </p:txBody>
        </p:sp>
      </p:grpSp>
      <p:grpSp>
        <p:nvGrpSpPr>
          <p:cNvPr id="3" name="组合 28"/>
          <p:cNvGrpSpPr/>
          <p:nvPr/>
        </p:nvGrpSpPr>
        <p:grpSpPr>
          <a:xfrm>
            <a:off x="4954191" y="1388269"/>
            <a:ext cx="1398984" cy="1359694"/>
            <a:chOff x="0" y="0"/>
            <a:chExt cx="1864780" cy="1812648"/>
          </a:xfrm>
        </p:grpSpPr>
        <p:sp>
          <p:nvSpPr>
            <p:cNvPr id="20494" name="任意多边形 16"/>
            <p:cNvSpPr/>
            <p:nvPr/>
          </p:nvSpPr>
          <p:spPr>
            <a:xfrm>
              <a:off x="1282334" y="199994"/>
              <a:ext cx="582446" cy="395228"/>
            </a:xfrm>
            <a:custGeom>
              <a:avLst/>
              <a:gdLst/>
              <a:ahLst/>
              <a:cxnLst>
                <a:cxn ang="0">
                  <a:pos x="366595" y="38262"/>
                </a:cxn>
                <a:cxn ang="0">
                  <a:pos x="458242" y="6043"/>
                </a:cxn>
                <a:cxn ang="0">
                  <a:pos x="545906" y="2015"/>
                </a:cxn>
                <a:cxn ang="0">
                  <a:pos x="577784" y="18129"/>
                </a:cxn>
                <a:cxn ang="0">
                  <a:pos x="553877" y="66462"/>
                </a:cxn>
                <a:cxn ang="0">
                  <a:pos x="482150" y="142995"/>
                </a:cxn>
                <a:cxn ang="0">
                  <a:pos x="366595" y="227585"/>
                </a:cxn>
                <a:cxn ang="0">
                  <a:pos x="0" y="396759"/>
                </a:cxn>
                <a:cxn ang="0">
                  <a:pos x="366595" y="38262"/>
                </a:cxn>
              </a:cxnLst>
              <a:rect l="0" t="0" r="0" b="0"/>
              <a:pathLst>
                <a:path w="582864" h="395037">
                  <a:moveTo>
                    <a:pt x="368969" y="38100"/>
                  </a:moveTo>
                  <a:cubicBezTo>
                    <a:pt x="400050" y="25066"/>
                    <a:pt x="431132" y="12032"/>
                    <a:pt x="461211" y="6016"/>
                  </a:cubicBezTo>
                  <a:cubicBezTo>
                    <a:pt x="491290" y="0"/>
                    <a:pt x="529389" y="1"/>
                    <a:pt x="549442" y="2006"/>
                  </a:cubicBezTo>
                  <a:cubicBezTo>
                    <a:pt x="569495" y="4011"/>
                    <a:pt x="580190" y="7353"/>
                    <a:pt x="581527" y="18048"/>
                  </a:cubicBezTo>
                  <a:cubicBezTo>
                    <a:pt x="582864" y="28743"/>
                    <a:pt x="573506" y="45453"/>
                    <a:pt x="557464" y="66174"/>
                  </a:cubicBezTo>
                  <a:cubicBezTo>
                    <a:pt x="541422" y="86895"/>
                    <a:pt x="516690" y="115637"/>
                    <a:pt x="485274" y="142374"/>
                  </a:cubicBezTo>
                  <a:cubicBezTo>
                    <a:pt x="453858" y="169111"/>
                    <a:pt x="449848" y="184485"/>
                    <a:pt x="368969" y="226595"/>
                  </a:cubicBezTo>
                  <a:cubicBezTo>
                    <a:pt x="288090" y="268705"/>
                    <a:pt x="144045" y="331871"/>
                    <a:pt x="0" y="395037"/>
                  </a:cubicBezTo>
                  <a:lnTo>
                    <a:pt x="368969" y="38100"/>
                  </a:lnTo>
                  <a:close/>
                </a:path>
              </a:pathLst>
            </a:custGeom>
            <a:gradFill rotWithShape="1">
              <a:gsLst>
                <a:gs pos="0">
                  <a:srgbClr val="262626">
                    <a:alpha val="100000"/>
                  </a:srgbClr>
                </a:gs>
                <a:gs pos="12999">
                  <a:srgbClr val="7F7F7F">
                    <a:alpha val="100000"/>
                  </a:srgbClr>
                </a:gs>
                <a:gs pos="53000">
                  <a:srgbClr val="595959">
                    <a:alpha val="100000"/>
                  </a:srgbClr>
                </a:gs>
                <a:gs pos="100000">
                  <a:srgbClr val="595959">
                    <a:alpha val="100000"/>
                  </a:srgbClr>
                </a:gs>
              </a:gsLst>
              <a:lin ang="600000" scaled="1"/>
              <a:tileRect/>
            </a:gradFill>
            <a:ln w="9525">
              <a:noFill/>
            </a:ln>
          </p:spPr>
          <p:txBody>
            <a:bodyPr/>
            <a:lstStyle/>
            <a:p>
              <a:endParaRPr lang="zh-CN" altLang="en-US" sz="1350"/>
            </a:p>
          </p:txBody>
        </p:sp>
        <p:sp>
          <p:nvSpPr>
            <p:cNvPr id="20495" name="任意多边形 17"/>
            <p:cNvSpPr/>
            <p:nvPr/>
          </p:nvSpPr>
          <p:spPr>
            <a:xfrm>
              <a:off x="1245832" y="0"/>
              <a:ext cx="415806" cy="558715"/>
            </a:xfrm>
            <a:custGeom>
              <a:avLst/>
              <a:gdLst/>
              <a:ahLst/>
              <a:cxnLst>
                <a:cxn ang="0">
                  <a:pos x="0" y="558035"/>
                </a:cxn>
                <a:cxn ang="0">
                  <a:pos x="120441" y="269674"/>
                </a:cxn>
                <a:cxn ang="0">
                  <a:pos x="196722" y="161533"/>
                </a:cxn>
                <a:cxn ang="0">
                  <a:pos x="273003" y="73428"/>
                </a:cxn>
                <a:cxn ang="0">
                  <a:pos x="357305" y="9349"/>
                </a:cxn>
                <a:cxn ang="0">
                  <a:pos x="405486" y="17352"/>
                </a:cxn>
                <a:cxn ang="0">
                  <a:pos x="413516" y="109469"/>
                </a:cxn>
                <a:cxn ang="0">
                  <a:pos x="389426" y="225621"/>
                </a:cxn>
                <a:cxn ang="0">
                  <a:pos x="0" y="558035"/>
                </a:cxn>
              </a:cxnLst>
              <a:rect l="0" t="0" r="0" b="0"/>
              <a:pathLst>
                <a:path w="415758" h="558800">
                  <a:moveTo>
                    <a:pt x="0" y="558800"/>
                  </a:moveTo>
                  <a:cubicBezTo>
                    <a:pt x="43781" y="447508"/>
                    <a:pt x="87563" y="336217"/>
                    <a:pt x="120315" y="270043"/>
                  </a:cubicBezTo>
                  <a:cubicBezTo>
                    <a:pt x="153067" y="203869"/>
                    <a:pt x="171115" y="194511"/>
                    <a:pt x="196515" y="161758"/>
                  </a:cubicBezTo>
                  <a:cubicBezTo>
                    <a:pt x="221915" y="129005"/>
                    <a:pt x="245978" y="98927"/>
                    <a:pt x="272715" y="73527"/>
                  </a:cubicBezTo>
                  <a:cubicBezTo>
                    <a:pt x="299452" y="48127"/>
                    <a:pt x="334878" y="18716"/>
                    <a:pt x="356936" y="9358"/>
                  </a:cubicBezTo>
                  <a:cubicBezTo>
                    <a:pt x="378994" y="0"/>
                    <a:pt x="395705" y="668"/>
                    <a:pt x="405063" y="17379"/>
                  </a:cubicBezTo>
                  <a:cubicBezTo>
                    <a:pt x="414421" y="34090"/>
                    <a:pt x="415758" y="74864"/>
                    <a:pt x="413084" y="109622"/>
                  </a:cubicBezTo>
                  <a:cubicBezTo>
                    <a:pt x="410410" y="144380"/>
                    <a:pt x="399715" y="185153"/>
                    <a:pt x="389021" y="225927"/>
                  </a:cubicBezTo>
                  <a:lnTo>
                    <a:pt x="0" y="558800"/>
                  </a:lnTo>
                  <a:close/>
                </a:path>
              </a:pathLst>
            </a:custGeom>
            <a:gradFill rotWithShape="1">
              <a:gsLst>
                <a:gs pos="0">
                  <a:srgbClr val="262626">
                    <a:alpha val="100000"/>
                  </a:srgbClr>
                </a:gs>
                <a:gs pos="12999">
                  <a:srgbClr val="7F7F7F">
                    <a:alpha val="100000"/>
                  </a:srgbClr>
                </a:gs>
                <a:gs pos="53000">
                  <a:srgbClr val="595959">
                    <a:alpha val="100000"/>
                  </a:srgbClr>
                </a:gs>
                <a:gs pos="100000">
                  <a:srgbClr val="595959">
                    <a:alpha val="100000"/>
                  </a:srgbClr>
                </a:gs>
              </a:gsLst>
              <a:lin ang="600000" scaled="1"/>
              <a:tileRect/>
            </a:gradFill>
            <a:ln w="9525">
              <a:noFill/>
            </a:ln>
          </p:spPr>
          <p:txBody>
            <a:bodyPr/>
            <a:lstStyle/>
            <a:p>
              <a:endParaRPr lang="zh-CN" altLang="en-US" sz="1350"/>
            </a:p>
          </p:txBody>
        </p:sp>
        <p:sp>
          <p:nvSpPr>
            <p:cNvPr id="20496" name="任意多边形 18"/>
            <p:cNvSpPr/>
            <p:nvPr/>
          </p:nvSpPr>
          <p:spPr>
            <a:xfrm>
              <a:off x="1125216" y="160314"/>
              <a:ext cx="480876" cy="514271"/>
            </a:xfrm>
            <a:custGeom>
              <a:avLst/>
              <a:gdLst/>
              <a:ahLst/>
              <a:cxnLst>
                <a:cxn ang="0">
                  <a:pos x="477783" y="72996"/>
                </a:cxn>
                <a:cxn ang="0">
                  <a:pos x="461857" y="25221"/>
                </a:cxn>
                <a:cxn ang="0">
                  <a:pos x="418061" y="1328"/>
                </a:cxn>
                <a:cxn ang="0">
                  <a:pos x="322504" y="21237"/>
                </a:cxn>
                <a:cxn ang="0">
                  <a:pos x="203059" y="128738"/>
                </a:cxn>
                <a:cxn ang="0">
                  <a:pos x="107502" y="248186"/>
                </a:cxn>
                <a:cxn ang="0">
                  <a:pos x="35835" y="375597"/>
                </a:cxn>
                <a:cxn ang="0">
                  <a:pos x="3984" y="475137"/>
                </a:cxn>
                <a:cxn ang="0">
                  <a:pos x="11942" y="510971"/>
                </a:cxn>
                <a:cxn ang="0">
                  <a:pos x="477783" y="72996"/>
                </a:cxn>
              </a:cxnLst>
              <a:rect l="0" t="0" r="0" b="0"/>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gradFill rotWithShape="1">
              <a:gsLst>
                <a:gs pos="0">
                  <a:srgbClr val="B9B9BB">
                    <a:alpha val="100000"/>
                  </a:srgbClr>
                </a:gs>
                <a:gs pos="98999">
                  <a:srgbClr val="7F7F7F">
                    <a:alpha val="100000"/>
                  </a:srgbClr>
                </a:gs>
                <a:gs pos="100000">
                  <a:srgbClr val="7F7F7F">
                    <a:alpha val="100000"/>
                  </a:srgbClr>
                </a:gs>
              </a:gsLst>
              <a:lin ang="20400000" scaled="1"/>
              <a:tileRect/>
            </a:gradFill>
            <a:ln w="9525">
              <a:noFill/>
            </a:ln>
          </p:spPr>
          <p:txBody>
            <a:bodyPr/>
            <a:lstStyle/>
            <a:p>
              <a:endParaRPr lang="zh-CN" altLang="en-US" sz="1350"/>
            </a:p>
          </p:txBody>
        </p:sp>
        <p:sp>
          <p:nvSpPr>
            <p:cNvPr id="20497" name="任意多边形 19"/>
            <p:cNvSpPr/>
            <p:nvPr/>
          </p:nvSpPr>
          <p:spPr>
            <a:xfrm>
              <a:off x="0" y="188884"/>
              <a:ext cx="1680683" cy="1606305"/>
            </a:xfrm>
            <a:custGeom>
              <a:avLst/>
              <a:gdLst/>
              <a:ahLst/>
              <a:cxnLst>
                <a:cxn ang="0">
                  <a:pos x="0" y="1601369"/>
                </a:cxn>
                <a:cxn ang="0">
                  <a:pos x="57555" y="1589826"/>
                </a:cxn>
                <a:cxn ang="0">
                  <a:pos x="1679083" y="53599"/>
                </a:cxn>
                <a:cxn ang="0">
                  <a:pos x="1665654" y="13402"/>
                </a:cxn>
                <a:cxn ang="0">
                  <a:pos x="1618634" y="0"/>
                </a:cxn>
                <a:cxn ang="0">
                  <a:pos x="0" y="1601369"/>
                </a:cxn>
              </a:cxnLst>
              <a:rect l="0" t="0" r="0" b="0"/>
              <a:pathLst>
                <a:path w="1680883" h="1606923">
                  <a:moveTo>
                    <a:pt x="0" y="1606923"/>
                  </a:moveTo>
                  <a:lnTo>
                    <a:pt x="57618" y="1595340"/>
                  </a:lnTo>
                  <a:lnTo>
                    <a:pt x="1680883" y="53788"/>
                  </a:lnTo>
                  <a:lnTo>
                    <a:pt x="1667436" y="13447"/>
                  </a:lnTo>
                  <a:lnTo>
                    <a:pt x="1620371" y="0"/>
                  </a:lnTo>
                  <a:lnTo>
                    <a:pt x="0" y="1606923"/>
                  </a:lnTo>
                  <a:close/>
                </a:path>
              </a:pathLst>
            </a:custGeom>
            <a:gradFill rotWithShape="1">
              <a:gsLst>
                <a:gs pos="0">
                  <a:srgbClr val="595959">
                    <a:alpha val="100000"/>
                  </a:srgbClr>
                </a:gs>
                <a:gs pos="12000">
                  <a:srgbClr val="7F7F7F">
                    <a:alpha val="100000"/>
                  </a:srgbClr>
                </a:gs>
                <a:gs pos="53000">
                  <a:srgbClr val="595959">
                    <a:alpha val="100000"/>
                  </a:srgbClr>
                </a:gs>
                <a:gs pos="100000">
                  <a:srgbClr val="595959">
                    <a:alpha val="100000"/>
                  </a:srgbClr>
                </a:gs>
              </a:gsLst>
              <a:lin ang="20400000" scaled="1"/>
              <a:tileRect/>
            </a:gradFill>
            <a:ln w="9525">
              <a:noFill/>
            </a:ln>
          </p:spPr>
          <p:txBody>
            <a:bodyPr/>
            <a:lstStyle/>
            <a:p>
              <a:endParaRPr lang="zh-CN" altLang="en-US" sz="1350"/>
            </a:p>
          </p:txBody>
        </p:sp>
        <p:sp>
          <p:nvSpPr>
            <p:cNvPr id="20498" name="任意多边形 27"/>
            <p:cNvSpPr/>
            <p:nvPr/>
          </p:nvSpPr>
          <p:spPr>
            <a:xfrm>
              <a:off x="25577" y="210091"/>
              <a:ext cx="1654404" cy="1602557"/>
            </a:xfrm>
            <a:custGeom>
              <a:avLst/>
              <a:gdLst/>
              <a:ahLst/>
              <a:cxnLst>
                <a:cxn ang="0">
                  <a:pos x="0" y="1602557"/>
                </a:cxn>
                <a:cxn ang="0">
                  <a:pos x="1640264" y="0"/>
                </a:cxn>
                <a:cxn ang="0">
                  <a:pos x="1654404" y="28280"/>
                </a:cxn>
                <a:cxn ang="0">
                  <a:pos x="1644978" y="42421"/>
                </a:cxn>
                <a:cxn ang="0">
                  <a:pos x="0" y="1602557"/>
                </a:cxn>
              </a:cxnLst>
              <a:rect l="0" t="0" r="0" b="0"/>
              <a:pathLst>
                <a:path w="1654404" h="1602557">
                  <a:moveTo>
                    <a:pt x="0" y="1602557"/>
                  </a:moveTo>
                  <a:lnTo>
                    <a:pt x="1640264" y="0"/>
                  </a:lnTo>
                  <a:lnTo>
                    <a:pt x="1654404" y="28280"/>
                  </a:lnTo>
                  <a:lnTo>
                    <a:pt x="1644978" y="42421"/>
                  </a:lnTo>
                  <a:lnTo>
                    <a:pt x="0" y="1602557"/>
                  </a:lnTo>
                  <a:close/>
                </a:path>
              </a:pathLst>
            </a:custGeom>
            <a:solidFill>
              <a:srgbClr val="FFFFFF">
                <a:alpha val="14117"/>
              </a:srgbClr>
            </a:solidFill>
            <a:ln w="9525">
              <a:noFill/>
            </a:ln>
          </p:spPr>
          <p:txBody>
            <a:bodyPr/>
            <a:lstStyle/>
            <a:p>
              <a:endParaRPr lang="zh-CN" altLang="en-US" sz="1350"/>
            </a:p>
          </p:txBody>
        </p:sp>
        <p:sp>
          <p:nvSpPr>
            <p:cNvPr id="20499" name="任意多边形 21"/>
            <p:cNvSpPr/>
            <p:nvPr/>
          </p:nvSpPr>
          <p:spPr>
            <a:xfrm rot="5628177" flipH="1">
              <a:off x="1200565" y="250024"/>
              <a:ext cx="480940" cy="514203"/>
            </a:xfrm>
            <a:custGeom>
              <a:avLst/>
              <a:gdLst/>
              <a:ahLst/>
              <a:cxnLst>
                <a:cxn ang="0">
                  <a:pos x="478356" y="72909"/>
                </a:cxn>
                <a:cxn ang="0">
                  <a:pos x="462410" y="25185"/>
                </a:cxn>
                <a:cxn ang="0">
                  <a:pos x="418562" y="1328"/>
                </a:cxn>
                <a:cxn ang="0">
                  <a:pos x="322889" y="21210"/>
                </a:cxn>
                <a:cxn ang="0">
                  <a:pos x="203302" y="128585"/>
                </a:cxn>
                <a:cxn ang="0">
                  <a:pos x="107628" y="247891"/>
                </a:cxn>
                <a:cxn ang="0">
                  <a:pos x="35880" y="375150"/>
                </a:cxn>
                <a:cxn ang="0">
                  <a:pos x="3984" y="474571"/>
                </a:cxn>
                <a:cxn ang="0">
                  <a:pos x="11960" y="510363"/>
                </a:cxn>
                <a:cxn ang="0">
                  <a:pos x="478356" y="72909"/>
                </a:cxn>
              </a:cxnLst>
              <a:rect l="0" t="0" r="0" b="0"/>
              <a:pathLst>
                <a:path w="481264" h="514685">
                  <a:moveTo>
                    <a:pt x="481264" y="73527"/>
                  </a:moveTo>
                  <a:cubicBezTo>
                    <a:pt x="478256" y="55480"/>
                    <a:pt x="475248" y="37433"/>
                    <a:pt x="465222" y="25401"/>
                  </a:cubicBezTo>
                  <a:cubicBezTo>
                    <a:pt x="455196" y="13369"/>
                    <a:pt x="444501" y="2005"/>
                    <a:pt x="421106" y="1337"/>
                  </a:cubicBezTo>
                  <a:cubicBezTo>
                    <a:pt x="397711" y="669"/>
                    <a:pt x="360948" y="0"/>
                    <a:pt x="324853" y="21390"/>
                  </a:cubicBezTo>
                  <a:cubicBezTo>
                    <a:pt x="288758" y="42780"/>
                    <a:pt x="240633" y="91574"/>
                    <a:pt x="204538" y="129674"/>
                  </a:cubicBezTo>
                  <a:cubicBezTo>
                    <a:pt x="168443" y="167774"/>
                    <a:pt x="136359" y="208548"/>
                    <a:pt x="108285" y="249990"/>
                  </a:cubicBezTo>
                  <a:cubicBezTo>
                    <a:pt x="80211" y="291432"/>
                    <a:pt x="53475" y="340227"/>
                    <a:pt x="36096" y="378327"/>
                  </a:cubicBezTo>
                  <a:cubicBezTo>
                    <a:pt x="18717" y="416427"/>
                    <a:pt x="8022" y="455864"/>
                    <a:pt x="4011" y="478590"/>
                  </a:cubicBezTo>
                  <a:cubicBezTo>
                    <a:pt x="0" y="501316"/>
                    <a:pt x="6016" y="508000"/>
                    <a:pt x="12032" y="514685"/>
                  </a:cubicBezTo>
                  <a:lnTo>
                    <a:pt x="481264" y="73527"/>
                  </a:lnTo>
                  <a:close/>
                </a:path>
              </a:pathLst>
            </a:custGeom>
            <a:gradFill rotWithShape="1">
              <a:gsLst>
                <a:gs pos="0">
                  <a:srgbClr val="B9B9BB">
                    <a:alpha val="100000"/>
                  </a:srgbClr>
                </a:gs>
                <a:gs pos="98999">
                  <a:srgbClr val="7F7F7F">
                    <a:alpha val="100000"/>
                  </a:srgbClr>
                </a:gs>
                <a:gs pos="100000">
                  <a:srgbClr val="7F7F7F">
                    <a:alpha val="100000"/>
                  </a:srgbClr>
                </a:gs>
              </a:gsLst>
              <a:lin ang="20400000" scaled="1"/>
              <a:tileRect/>
            </a:gradFill>
            <a:ln w="9525">
              <a:noFill/>
            </a:ln>
          </p:spPr>
          <p:txBody>
            <a:bodyPr/>
            <a:lstStyle/>
            <a:p>
              <a:endParaRPr lang="zh-CN" altLang="en-US" sz="1350"/>
            </a:p>
          </p:txBody>
        </p:sp>
      </p:grpSp>
      <p:sp>
        <p:nvSpPr>
          <p:cNvPr id="45082" name="Rectangle 16"/>
          <p:cNvSpPr/>
          <p:nvPr/>
        </p:nvSpPr>
        <p:spPr>
          <a:xfrm>
            <a:off x="328613" y="1597819"/>
            <a:ext cx="3395663" cy="384810"/>
          </a:xfrm>
          <a:prstGeom prst="rect">
            <a:avLst/>
          </a:prstGeom>
          <a:noFill/>
          <a:ln w="9525">
            <a:noFill/>
          </a:ln>
        </p:spPr>
        <p:txBody>
          <a:bodyPr anchor="t">
            <a:spAutoFit/>
          </a:bodyPr>
          <a:lstStyle/>
          <a:p>
            <a:pPr lvl="0" indent="0">
              <a:buClr>
                <a:srgbClr val="C00000"/>
              </a:buClr>
              <a:buFont typeface="Wingdings" panose="05000000000000000000" pitchFamily="2" charset="2"/>
              <a:buChar char="Ø"/>
            </a:pPr>
            <a:r>
              <a:rPr lang="en-US" altLang="zh-CN" dirty="0">
                <a:solidFill>
                  <a:srgbClr val="000000"/>
                </a:solidFill>
                <a:latin typeface="微软雅黑" panose="020B0503020204020204" charset="-122"/>
                <a:ea typeface="微软雅黑" panose="020B0503020204020204" charset="-122"/>
                <a:sym typeface="Arial" panose="020B0604020202020204" pitchFamily="34" charset="0"/>
              </a:rPr>
              <a:t> </a:t>
            </a:r>
            <a:endParaRPr lang="en-US" altLang="zh-CN" sz="2100"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45083" name="Rectangle 16"/>
          <p:cNvSpPr/>
          <p:nvPr/>
        </p:nvSpPr>
        <p:spPr>
          <a:xfrm>
            <a:off x="323850" y="1997869"/>
            <a:ext cx="2830116" cy="929005"/>
          </a:xfrm>
          <a:prstGeom prst="rect">
            <a:avLst/>
          </a:prstGeom>
          <a:noFill/>
          <a:ln w="9525" cap="flat" cmpd="sng">
            <a:solidFill>
              <a:srgbClr val="C00000"/>
            </a:solidFill>
            <a:prstDash val="solid"/>
            <a:miter/>
            <a:headEnd type="none" w="med" len="med"/>
            <a:tailEnd type="none" w="med" len="med"/>
          </a:ln>
        </p:spPr>
        <p:txBody>
          <a:bodyPr anchor="t">
            <a:spAutoFit/>
          </a:bodyPr>
          <a:lstStyle/>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1.</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公司注册时间</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2.</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公司注册资金</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3.</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公司主营业务</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4.</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公司所在地址</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p:txBody>
      </p:sp>
      <p:sp>
        <p:nvSpPr>
          <p:cNvPr id="45084" name="Rectangle 26"/>
          <p:cNvSpPr/>
          <p:nvPr/>
        </p:nvSpPr>
        <p:spPr>
          <a:xfrm>
            <a:off x="222647" y="3044428"/>
            <a:ext cx="3395663" cy="384810"/>
          </a:xfrm>
          <a:prstGeom prst="rect">
            <a:avLst/>
          </a:prstGeom>
          <a:noFill/>
          <a:ln w="9525">
            <a:noFill/>
          </a:ln>
        </p:spPr>
        <p:txBody>
          <a:bodyPr anchor="t">
            <a:spAutoFit/>
          </a:bodyPr>
          <a:lstStyle/>
          <a:p>
            <a:pPr lvl="0" indent="0">
              <a:buClr>
                <a:srgbClr val="C00000"/>
              </a:buClr>
              <a:buFont typeface="Wingdings" panose="05000000000000000000" pitchFamily="2" charset="2"/>
              <a:buChar char="Ø"/>
            </a:pPr>
            <a:r>
              <a:rPr lang="zh-CN" altLang="en-US" dirty="0">
                <a:solidFill>
                  <a:srgbClr val="000000"/>
                </a:solidFill>
                <a:latin typeface="微软雅黑" panose="020B0503020204020204" charset="-122"/>
                <a:ea typeface="微软雅黑" panose="020B0503020204020204" charset="-122"/>
                <a:sym typeface="Arial" panose="020B0604020202020204" pitchFamily="34" charset="0"/>
              </a:rPr>
              <a:t> </a:t>
            </a:r>
            <a:endParaRPr lang="en-US" altLang="zh-CN" sz="2100" dirty="0">
              <a:solidFill>
                <a:srgbClr val="000000"/>
              </a:solidFill>
              <a:latin typeface="微软雅黑" panose="020B0503020204020204" charset="-122"/>
              <a:ea typeface="宋体" panose="02010600030101010101" pitchFamily="2" charset="-122"/>
              <a:sym typeface="Arial" panose="020B0604020202020204" pitchFamily="34" charset="0"/>
            </a:endParaRPr>
          </a:p>
        </p:txBody>
      </p:sp>
      <p:sp>
        <p:nvSpPr>
          <p:cNvPr id="45085" name="Rectangle 7"/>
          <p:cNvSpPr/>
          <p:nvPr/>
        </p:nvSpPr>
        <p:spPr>
          <a:xfrm>
            <a:off x="328613" y="2997994"/>
            <a:ext cx="3395663" cy="433705"/>
          </a:xfrm>
          <a:prstGeom prst="rect">
            <a:avLst/>
          </a:prstGeom>
          <a:noFill/>
          <a:ln w="9525">
            <a:noFill/>
          </a:ln>
        </p:spPr>
        <p:txBody>
          <a:bodyPr anchor="t">
            <a:spAutoFit/>
          </a:bodyPr>
          <a:lstStyle/>
          <a:p>
            <a:pPr lvl="0" indent="0">
              <a:buClr>
                <a:srgbClr val="C00000"/>
              </a:buClr>
            </a:pPr>
            <a:endParaRPr lang="en-US" altLang="zh-CN" sz="2100" dirty="0">
              <a:solidFill>
                <a:srgbClr val="000000"/>
              </a:solidFill>
              <a:latin typeface="微软雅黑" panose="020B0503020204020204" charset="-122"/>
              <a:ea typeface="宋体" panose="02010600030101010101" pitchFamily="2" charset="-122"/>
              <a:sym typeface="Arial" panose="020B0604020202020204" pitchFamily="34" charset="0"/>
            </a:endParaRPr>
          </a:p>
        </p:txBody>
      </p:sp>
      <p:cxnSp>
        <p:nvCxnSpPr>
          <p:cNvPr id="45086" name="肘形连接符 26"/>
          <p:cNvCxnSpPr/>
          <p:nvPr/>
        </p:nvCxnSpPr>
        <p:spPr>
          <a:xfrm flipH="1" flipV="1">
            <a:off x="428625" y="1331119"/>
            <a:ext cx="4544616" cy="1416844"/>
          </a:xfrm>
          <a:prstGeom prst="bentConnector3">
            <a:avLst>
              <a:gd name="adj1" fmla="val 5"/>
            </a:avLst>
          </a:prstGeom>
          <a:ln w="9525" cap="flat" cmpd="sng">
            <a:solidFill>
              <a:srgbClr val="C00000"/>
            </a:solidFill>
            <a:prstDash val="sysDash"/>
            <a:miter/>
            <a:headEnd type="oval" w="med" len="med"/>
            <a:tailEnd type="oval" w="med" len="med"/>
          </a:ln>
        </p:spPr>
      </p:cxnSp>
      <p:sp>
        <p:nvSpPr>
          <p:cNvPr id="20505" name="矩形 34"/>
          <p:cNvSpPr/>
          <p:nvPr/>
        </p:nvSpPr>
        <p:spPr>
          <a:xfrm>
            <a:off x="728663" y="1491854"/>
            <a:ext cx="3429000" cy="502920"/>
          </a:xfrm>
          <a:prstGeom prst="rect">
            <a:avLst/>
          </a:prstGeom>
          <a:noFill/>
          <a:ln w="9525">
            <a:noFill/>
          </a:ln>
        </p:spPr>
        <p:txBody>
          <a:bodyPr anchor="t">
            <a:spAutoFit/>
          </a:bodyPr>
          <a:lstStyle/>
          <a:p>
            <a:pPr lvl="0" indent="0"/>
            <a:r>
              <a:rPr lang="en-US" altLang="zh-CN" sz="1350" b="1" dirty="0">
                <a:latin typeface="黑体" panose="02010609060101010101" pitchFamily="49" charset="-122"/>
                <a:ea typeface="黑体" panose="02010609060101010101" pitchFamily="49" charset="-122"/>
                <a:hlinkClick r:id="rId2"/>
              </a:rPr>
              <a:t>http://www.gsxt.gov.cn/index.html</a:t>
            </a:r>
            <a:r>
              <a:rPr lang="zh-CN" altLang="en-US" sz="1350" b="1" dirty="0">
                <a:latin typeface="黑体" panose="02010609060101010101" pitchFamily="49" charset="-122"/>
                <a:ea typeface="黑体" panose="02010609060101010101" pitchFamily="49" charset="-122"/>
              </a:rPr>
              <a:t>（国家企业信用信息网）</a:t>
            </a:r>
            <a:endParaRPr lang="en-US" altLang="zh-CN" sz="1350" b="1" dirty="0">
              <a:latin typeface="黑体" panose="02010609060101010101" pitchFamily="49" charset="-122"/>
              <a:ea typeface="黑体" panose="02010609060101010101" pitchFamily="49" charset="-122"/>
            </a:endParaRPr>
          </a:p>
        </p:txBody>
      </p:sp>
      <p:sp>
        <p:nvSpPr>
          <p:cNvPr id="36" name="矩形 35"/>
          <p:cNvSpPr/>
          <p:nvPr/>
        </p:nvSpPr>
        <p:spPr>
          <a:xfrm>
            <a:off x="492919" y="3011091"/>
            <a:ext cx="2801541" cy="50292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350"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rPr>
              <a:t> </a:t>
            </a:r>
            <a:r>
              <a:rPr kumimoji="0" lang="zh-CN" altLang="en-US" sz="135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企业官网：（查看公司具体情况，主营业务，项目情况）</a:t>
            </a: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4" name="Rectangle 16"/>
          <p:cNvSpPr/>
          <p:nvPr/>
        </p:nvSpPr>
        <p:spPr>
          <a:xfrm>
            <a:off x="290513" y="3517106"/>
            <a:ext cx="2830116" cy="929005"/>
          </a:xfrm>
          <a:prstGeom prst="rect">
            <a:avLst/>
          </a:prstGeom>
          <a:noFill/>
          <a:ln w="9525" cap="flat" cmpd="sng">
            <a:solidFill>
              <a:srgbClr val="C00000"/>
            </a:solidFill>
            <a:prstDash val="solid"/>
            <a:miter/>
            <a:headEnd type="none" w="med" len="med"/>
            <a:tailEnd type="none" w="med" len="med"/>
          </a:ln>
        </p:spPr>
        <p:txBody>
          <a:bodyPr anchor="t">
            <a:spAutoFit/>
          </a:bodyPr>
          <a:lstStyle/>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1.</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公司有无现有项目</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2.</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公司目前规模</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r>
              <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rPr>
              <a:t>3.</a:t>
            </a:r>
            <a:r>
              <a:rPr lang="zh-CN" altLang="en-US" sz="1350" dirty="0">
                <a:solidFill>
                  <a:srgbClr val="000000"/>
                </a:solidFill>
                <a:latin typeface="微软雅黑" panose="020B0503020204020204" charset="-122"/>
                <a:ea typeface="微软雅黑" panose="020B0503020204020204" charset="-122"/>
                <a:sym typeface="Arial" panose="020B0604020202020204" pitchFamily="34" charset="0"/>
              </a:rPr>
              <a:t>公司现在地址</a:t>
            </a:r>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a:p>
            <a:pPr lvl="0" indent="0"/>
            <a:endParaRPr lang="en-US" altLang="zh-CN" sz="1350" dirty="0">
              <a:solidFill>
                <a:srgbClr val="000000"/>
              </a:solidFill>
              <a:latin typeface="微软雅黑" panose="020B0503020204020204" charset="-122"/>
              <a:ea typeface="微软雅黑" panose="020B0503020204020204" charset="-122"/>
              <a:sym typeface="Arial" panose="020B0604020202020204" pitchFamily="34" charset="0"/>
            </a:endParaRPr>
          </a:p>
        </p:txBody>
      </p:sp>
      <p:grpSp>
        <p:nvGrpSpPr>
          <p:cNvPr id="35" name="组合 34"/>
          <p:cNvGrpSpPr/>
          <p:nvPr/>
        </p:nvGrpSpPr>
        <p:grpSpPr>
          <a:xfrm>
            <a:off x="0" y="664369"/>
            <a:ext cx="2527697" cy="383666"/>
            <a:chOff x="0" y="0"/>
            <a:chExt cx="3370216" cy="511312"/>
          </a:xfrm>
        </p:grpSpPr>
        <p:grpSp>
          <p:nvGrpSpPr>
            <p:cNvPr id="20509" name="组合 30"/>
            <p:cNvGrpSpPr/>
            <p:nvPr/>
          </p:nvGrpSpPr>
          <p:grpSpPr>
            <a:xfrm>
              <a:off x="0" y="0"/>
              <a:ext cx="3370216" cy="493479"/>
              <a:chOff x="0" y="0"/>
              <a:chExt cx="3370216" cy="493479"/>
            </a:xfrm>
          </p:grpSpPr>
          <p:sp>
            <p:nvSpPr>
              <p:cNvPr id="20510"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0511"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0512" name="文本框 2"/>
            <p:cNvSpPr/>
            <p:nvPr/>
          </p:nvSpPr>
          <p:spPr>
            <a:xfrm>
              <a:off x="387344" y="19103"/>
              <a:ext cx="2348062" cy="492209"/>
            </a:xfrm>
            <a:prstGeom prst="rect">
              <a:avLst/>
            </a:prstGeom>
            <a:noFill/>
            <a:ln w="9525">
              <a:noFill/>
            </a:ln>
          </p:spPr>
          <p:txBody>
            <a:bodyPr wrap="square" anchor="t">
              <a:spAutoFit/>
            </a:bodyPr>
            <a:lstStyle/>
            <a:p>
              <a:pPr lvl="0" indent="0"/>
              <a:r>
                <a:rPr lang="zh-CN" altLang="en-US" dirty="0" smtClean="0">
                  <a:solidFill>
                    <a:schemeClr val="bg1"/>
                  </a:solidFill>
                  <a:latin typeface="微软雅黑" panose="020B0503020204020204" charset="-122"/>
                  <a:ea typeface="微软雅黑" panose="020B0503020204020204" charset="-122"/>
                  <a:sym typeface="微软雅黑" panose="020B0503020204020204" charset="-122"/>
                </a:rPr>
                <a:t>了解单位情况</a:t>
              </a:r>
              <a:endParaRPr lang="zh-CN" altLang="en-US" sz="1350" dirty="0">
                <a:latin typeface="Arial" panose="020B0604020202020204" pitchFamily="34" charset="0"/>
                <a:ea typeface="宋体" panose="02010600030101010101" pitchFamily="2" charset="-122"/>
              </a:endParaRPr>
            </a:p>
          </p:txBody>
        </p:sp>
      </p:grpSp>
      <p:grpSp>
        <p:nvGrpSpPr>
          <p:cNvPr id="20513" name="组合 44"/>
          <p:cNvGrpSpPr/>
          <p:nvPr/>
        </p:nvGrpSpPr>
        <p:grpSpPr>
          <a:xfrm>
            <a:off x="6497241" y="4495800"/>
            <a:ext cx="169069" cy="186929"/>
            <a:chOff x="0" y="0"/>
            <a:chExt cx="299785" cy="299785"/>
          </a:xfrm>
        </p:grpSpPr>
        <p:sp>
          <p:nvSpPr>
            <p:cNvPr id="20514"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0515"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0516" name="组合 47"/>
          <p:cNvGrpSpPr/>
          <p:nvPr/>
        </p:nvGrpSpPr>
        <p:grpSpPr>
          <a:xfrm flipH="1">
            <a:off x="6218635" y="4495800"/>
            <a:ext cx="169069" cy="186929"/>
            <a:chOff x="0" y="0"/>
            <a:chExt cx="299785" cy="299785"/>
          </a:xfrm>
        </p:grpSpPr>
        <p:sp>
          <p:nvSpPr>
            <p:cNvPr id="20517"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0518"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38547895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7880" y="195486"/>
            <a:ext cx="5619750" cy="626269"/>
          </a:xfrm>
        </p:spPr>
      </p:pic>
      <p:grpSp>
        <p:nvGrpSpPr>
          <p:cNvPr id="18435" name="Group 3"/>
          <p:cNvGrpSpPr>
            <a:grpSpLocks/>
          </p:cNvGrpSpPr>
          <p:nvPr/>
        </p:nvGrpSpPr>
        <p:grpSpPr bwMode="auto">
          <a:xfrm>
            <a:off x="700335" y="1707654"/>
            <a:ext cx="1597819" cy="1866944"/>
            <a:chOff x="0" y="0"/>
            <a:chExt cx="2130425" cy="2489259"/>
          </a:xfrm>
        </p:grpSpPr>
        <p:sp>
          <p:nvSpPr>
            <p:cNvPr id="18448" name="TextBox 16"/>
            <p:cNvSpPr txBox="1">
              <a:spLocks noChangeArrowheads="1"/>
            </p:cNvSpPr>
            <p:nvPr/>
          </p:nvSpPr>
          <p:spPr bwMode="auto">
            <a:xfrm>
              <a:off x="273051" y="2089150"/>
              <a:ext cx="1857374"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行业情况</a:t>
              </a:r>
            </a:p>
          </p:txBody>
        </p:sp>
        <p:sp>
          <p:nvSpPr>
            <p:cNvPr id="18449" name="Rectangle 4"/>
            <p:cNvSpPr>
              <a:spLocks noChangeArrowheads="1"/>
            </p:cNvSpPr>
            <p:nvPr/>
          </p:nvSpPr>
          <p:spPr bwMode="auto">
            <a:xfrm>
              <a:off x="642937" y="0"/>
              <a:ext cx="1041400" cy="615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SzPct val="120000"/>
              </a:pPr>
              <a:r>
                <a:rPr lang="zh-CN" altLang="en-US" sz="1500" b="1">
                  <a:solidFill>
                    <a:schemeClr val="tx2"/>
                  </a:solidFill>
                </a:rPr>
                <a:t>企业</a:t>
              </a:r>
              <a:endParaRPr lang="zh-CN" altLang="en-US" sz="1500"/>
            </a:p>
            <a:p>
              <a:pPr eaLnBrk="1" hangingPunct="1">
                <a:buSzPct val="120000"/>
              </a:pPr>
              <a:endParaRPr lang="zh-CN" altLang="en-US" sz="1500"/>
            </a:p>
          </p:txBody>
        </p:sp>
        <p:sp>
          <p:nvSpPr>
            <p:cNvPr id="18450" name="TextBox 14"/>
            <p:cNvSpPr txBox="1">
              <a:spLocks noChangeArrowheads="1"/>
            </p:cNvSpPr>
            <p:nvPr/>
          </p:nvSpPr>
          <p:spPr bwMode="auto">
            <a:xfrm>
              <a:off x="214312" y="836612"/>
              <a:ext cx="17145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性质、背景</a:t>
              </a:r>
            </a:p>
          </p:txBody>
        </p:sp>
        <p:sp>
          <p:nvSpPr>
            <p:cNvPr id="18451" name="TextBox 15"/>
            <p:cNvSpPr txBox="1">
              <a:spLocks noChangeArrowheads="1"/>
            </p:cNvSpPr>
            <p:nvPr/>
          </p:nvSpPr>
          <p:spPr bwMode="auto">
            <a:xfrm>
              <a:off x="214312" y="1479550"/>
              <a:ext cx="1714500" cy="400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上线项目</a:t>
              </a:r>
            </a:p>
          </p:txBody>
        </p:sp>
        <p:sp>
          <p:nvSpPr>
            <p:cNvPr id="18452" name="菱形 19"/>
            <p:cNvSpPr>
              <a:spLocks noChangeArrowheads="1"/>
            </p:cNvSpPr>
            <p:nvPr/>
          </p:nvSpPr>
          <p:spPr bwMode="auto">
            <a:xfrm>
              <a:off x="0" y="908050"/>
              <a:ext cx="142875" cy="214313"/>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3300"/>
                </a:solidFill>
              </a:endParaRPr>
            </a:p>
          </p:txBody>
        </p:sp>
        <p:sp>
          <p:nvSpPr>
            <p:cNvPr id="18453" name="菱形 20"/>
            <p:cNvSpPr>
              <a:spLocks noChangeArrowheads="1"/>
            </p:cNvSpPr>
            <p:nvPr/>
          </p:nvSpPr>
          <p:spPr bwMode="auto">
            <a:xfrm>
              <a:off x="0" y="1550988"/>
              <a:ext cx="142875" cy="214312"/>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endParaRPr>
            </a:p>
          </p:txBody>
        </p:sp>
        <p:sp>
          <p:nvSpPr>
            <p:cNvPr id="18454" name="菱形 21"/>
            <p:cNvSpPr>
              <a:spLocks noChangeArrowheads="1"/>
            </p:cNvSpPr>
            <p:nvPr/>
          </p:nvSpPr>
          <p:spPr bwMode="auto">
            <a:xfrm>
              <a:off x="0" y="2193925"/>
              <a:ext cx="142875" cy="214313"/>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FFFF"/>
                </a:solidFill>
              </a:endParaRPr>
            </a:p>
          </p:txBody>
        </p:sp>
      </p:grpSp>
      <p:grpSp>
        <p:nvGrpSpPr>
          <p:cNvPr id="20491" name="Group 11"/>
          <p:cNvGrpSpPr>
            <a:grpSpLocks/>
          </p:cNvGrpSpPr>
          <p:nvPr/>
        </p:nvGrpSpPr>
        <p:grpSpPr bwMode="auto">
          <a:xfrm>
            <a:off x="5093741" y="1707655"/>
            <a:ext cx="1071563" cy="1800626"/>
            <a:chOff x="0" y="0"/>
            <a:chExt cx="1428760" cy="2400318"/>
          </a:xfrm>
        </p:grpSpPr>
        <p:sp>
          <p:nvSpPr>
            <p:cNvPr id="18441" name="Rectangle 4"/>
            <p:cNvSpPr>
              <a:spLocks noChangeArrowheads="1"/>
            </p:cNvSpPr>
            <p:nvPr/>
          </p:nvSpPr>
          <p:spPr bwMode="auto">
            <a:xfrm>
              <a:off x="142876" y="0"/>
              <a:ext cx="1000132" cy="615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912813" eaLnBrk="0" hangingPunct="0">
                <a:defRPr>
                  <a:solidFill>
                    <a:schemeClr val="tx1"/>
                  </a:solidFill>
                  <a:latin typeface="Arial" panose="020B0604020202020204" pitchFamily="34" charset="0"/>
                  <a:ea typeface="宋体" panose="02010600030101010101" pitchFamily="2" charset="-122"/>
                </a:defRPr>
              </a:lvl1pPr>
              <a:lvl2pPr marL="742950" indent="-285750" defTabSz="912813" eaLnBrk="0" hangingPunct="0">
                <a:defRPr>
                  <a:solidFill>
                    <a:schemeClr val="tx1"/>
                  </a:solidFill>
                  <a:latin typeface="Arial" panose="020B0604020202020204" pitchFamily="34" charset="0"/>
                  <a:ea typeface="宋体" panose="02010600030101010101" pitchFamily="2" charset="-122"/>
                </a:defRPr>
              </a:lvl2pPr>
              <a:lvl3pPr marL="1143000" indent="-228600" defTabSz="912813" eaLnBrk="0" hangingPunct="0">
                <a:defRPr>
                  <a:solidFill>
                    <a:schemeClr val="tx1"/>
                  </a:solidFill>
                  <a:latin typeface="Arial" panose="020B0604020202020204" pitchFamily="34" charset="0"/>
                  <a:ea typeface="宋体" panose="02010600030101010101" pitchFamily="2" charset="-122"/>
                </a:defRPr>
              </a:lvl3pPr>
              <a:lvl4pPr marL="1600200" indent="-228600" defTabSz="912813" eaLnBrk="0" hangingPunct="0">
                <a:defRPr>
                  <a:solidFill>
                    <a:schemeClr val="tx1"/>
                  </a:solidFill>
                  <a:latin typeface="Arial" panose="020B0604020202020204" pitchFamily="34" charset="0"/>
                  <a:ea typeface="宋体" panose="02010600030101010101" pitchFamily="2" charset="-122"/>
                </a:defRPr>
              </a:lvl4pPr>
              <a:lvl5pPr marL="2057400" indent="-228600" defTabSz="912813" eaLnBrk="0" hangingPunct="0">
                <a:defRPr>
                  <a:solidFill>
                    <a:schemeClr val="tx1"/>
                  </a:solidFill>
                  <a:latin typeface="Arial" panose="020B0604020202020204" pitchFamily="34" charset="0"/>
                  <a:ea typeface="宋体" panose="02010600030101010101" pitchFamily="2" charset="-122"/>
                </a:defRPr>
              </a:lvl5pPr>
              <a:lvl6pPr marL="25146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912813"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SzPct val="120000"/>
              </a:pPr>
              <a:r>
                <a:rPr lang="zh-CN" altLang="en-US" sz="1500" b="1">
                  <a:solidFill>
                    <a:schemeClr val="tx2"/>
                  </a:solidFill>
                </a:rPr>
                <a:t>职位</a:t>
              </a:r>
            </a:p>
            <a:p>
              <a:pPr eaLnBrk="1" hangingPunct="1">
                <a:buSzPct val="120000"/>
              </a:pPr>
              <a:endParaRPr lang="zh-CN" altLang="en-US" sz="1500" b="1"/>
            </a:p>
          </p:txBody>
        </p:sp>
        <p:sp>
          <p:nvSpPr>
            <p:cNvPr id="18442" name="TextBox 23"/>
            <p:cNvSpPr txBox="1">
              <a:spLocks noChangeArrowheads="1"/>
            </p:cNvSpPr>
            <p:nvPr/>
          </p:nvSpPr>
          <p:spPr bwMode="auto">
            <a:xfrm>
              <a:off x="0" y="785848"/>
              <a:ext cx="1428760" cy="40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名称</a:t>
              </a:r>
            </a:p>
          </p:txBody>
        </p:sp>
        <p:sp>
          <p:nvSpPr>
            <p:cNvPr id="18443" name="TextBox 24"/>
            <p:cNvSpPr txBox="1">
              <a:spLocks noChangeArrowheads="1"/>
            </p:cNvSpPr>
            <p:nvPr/>
          </p:nvSpPr>
          <p:spPr bwMode="auto">
            <a:xfrm>
              <a:off x="0" y="1357353"/>
              <a:ext cx="1428760" cy="40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工作内容</a:t>
              </a:r>
            </a:p>
          </p:txBody>
        </p:sp>
        <p:sp>
          <p:nvSpPr>
            <p:cNvPr id="18444" name="TextBox 25"/>
            <p:cNvSpPr txBox="1">
              <a:spLocks noChangeArrowheads="1"/>
            </p:cNvSpPr>
            <p:nvPr/>
          </p:nvSpPr>
          <p:spPr bwMode="auto">
            <a:xfrm>
              <a:off x="0" y="2000295"/>
              <a:ext cx="1428760" cy="400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职位要求</a:t>
              </a:r>
            </a:p>
          </p:txBody>
        </p:sp>
        <p:sp>
          <p:nvSpPr>
            <p:cNvPr id="18445" name="菱形 27"/>
            <p:cNvSpPr>
              <a:spLocks noChangeArrowheads="1"/>
            </p:cNvSpPr>
            <p:nvPr/>
          </p:nvSpPr>
          <p:spPr bwMode="auto">
            <a:xfrm>
              <a:off x="1143008" y="866588"/>
              <a:ext cx="136526" cy="214266"/>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3300"/>
                </a:solidFill>
              </a:endParaRPr>
            </a:p>
          </p:txBody>
        </p:sp>
        <p:sp>
          <p:nvSpPr>
            <p:cNvPr id="18446" name="菱形 28"/>
            <p:cNvSpPr>
              <a:spLocks noChangeArrowheads="1"/>
            </p:cNvSpPr>
            <p:nvPr/>
          </p:nvSpPr>
          <p:spPr bwMode="auto">
            <a:xfrm>
              <a:off x="1143008" y="2071241"/>
              <a:ext cx="136526" cy="214267"/>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3300"/>
                </a:solidFill>
              </a:endParaRPr>
            </a:p>
          </p:txBody>
        </p:sp>
        <p:sp>
          <p:nvSpPr>
            <p:cNvPr id="18447" name="菱形 29"/>
            <p:cNvSpPr>
              <a:spLocks noChangeArrowheads="1"/>
            </p:cNvSpPr>
            <p:nvPr/>
          </p:nvSpPr>
          <p:spPr bwMode="auto">
            <a:xfrm>
              <a:off x="1143008" y="1428442"/>
              <a:ext cx="136526" cy="214266"/>
            </a:xfrm>
            <a:prstGeom prst="diamond">
              <a:avLst/>
            </a:prstGeom>
            <a:solidFill>
              <a:schemeClr val="accent1"/>
            </a:solidFill>
            <a:ln w="25400">
              <a:solidFill>
                <a:srgbClr val="236699"/>
              </a:solidFill>
              <a:miter lim="800000"/>
              <a:headEnd/>
              <a:tailEnd/>
            </a:ln>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solidFill>
                  <a:srgbClr val="FF3300"/>
                </a:solidFill>
              </a:endParaRPr>
            </a:p>
          </p:txBody>
        </p:sp>
      </p:grpSp>
      <p:grpSp>
        <p:nvGrpSpPr>
          <p:cNvPr id="20499" name="Group 19"/>
          <p:cNvGrpSpPr>
            <a:grpSpLocks/>
          </p:cNvGrpSpPr>
          <p:nvPr/>
        </p:nvGrpSpPr>
        <p:grpSpPr bwMode="auto">
          <a:xfrm>
            <a:off x="2146944" y="1707654"/>
            <a:ext cx="2513410" cy="2081213"/>
            <a:chOff x="0" y="0"/>
            <a:chExt cx="4000500" cy="2774950"/>
          </a:xfrm>
        </p:grpSpPr>
        <p:sp>
          <p:nvSpPr>
            <p:cNvPr id="18438" name="Arc 8"/>
            <p:cNvSpPr>
              <a:spLocks/>
            </p:cNvSpPr>
            <p:nvPr/>
          </p:nvSpPr>
          <p:spPr bwMode="auto">
            <a:xfrm>
              <a:off x="31750" y="0"/>
              <a:ext cx="3921125" cy="417513"/>
            </a:xfrm>
            <a:custGeom>
              <a:avLst/>
              <a:gdLst>
                <a:gd name="T0" fmla="*/ 0 w 43169"/>
                <a:gd name="T1" fmla="*/ 2147483647 h 21600"/>
                <a:gd name="T2" fmla="*/ 2147483647 w 43169"/>
                <a:gd name="T3" fmla="*/ 2147483647 h 21600"/>
                <a:gd name="T4" fmla="*/ 2147483647 w 43169"/>
                <a:gd name="T5" fmla="*/ 2147483647 h 21600"/>
                <a:gd name="T6" fmla="*/ 0 60000 65536"/>
                <a:gd name="T7" fmla="*/ 0 60000 65536"/>
                <a:gd name="T8" fmla="*/ 0 60000 65536"/>
                <a:gd name="T9" fmla="*/ 0 w 43169"/>
                <a:gd name="T10" fmla="*/ 0 h 21600"/>
                <a:gd name="T11" fmla="*/ 43169 w 43169"/>
                <a:gd name="T12" fmla="*/ 21600 h 21600"/>
              </a:gdLst>
              <a:ahLst/>
              <a:cxnLst>
                <a:cxn ang="T6">
                  <a:pos x="T0" y="T1"/>
                </a:cxn>
                <a:cxn ang="T7">
                  <a:pos x="T2" y="T3"/>
                </a:cxn>
                <a:cxn ang="T8">
                  <a:pos x="T4" y="T5"/>
                </a:cxn>
              </a:cxnLst>
              <a:rect l="T9" t="T10" r="T11" b="T12"/>
              <a:pathLst>
                <a:path w="43169" h="21600" fill="none" extrusionOk="0">
                  <a:moveTo>
                    <a:pt x="-1" y="20443"/>
                  </a:moveTo>
                  <a:cubicBezTo>
                    <a:pt x="614" y="8980"/>
                    <a:pt x="10088" y="-1"/>
                    <a:pt x="21569" y="0"/>
                  </a:cubicBezTo>
                  <a:cubicBezTo>
                    <a:pt x="33498" y="0"/>
                    <a:pt x="43169" y="9670"/>
                    <a:pt x="43169" y="21600"/>
                  </a:cubicBezTo>
                </a:path>
                <a:path w="43169" h="21600" stroke="0" extrusionOk="0">
                  <a:moveTo>
                    <a:pt x="-1" y="20443"/>
                  </a:moveTo>
                  <a:cubicBezTo>
                    <a:pt x="614" y="8980"/>
                    <a:pt x="10088" y="-1"/>
                    <a:pt x="21569" y="0"/>
                  </a:cubicBezTo>
                  <a:cubicBezTo>
                    <a:pt x="33498" y="0"/>
                    <a:pt x="43169" y="9670"/>
                    <a:pt x="43169" y="21600"/>
                  </a:cubicBezTo>
                  <a:lnTo>
                    <a:pt x="21569" y="21600"/>
                  </a:lnTo>
                  <a:lnTo>
                    <a:pt x="-1" y="20443"/>
                  </a:lnTo>
                  <a:close/>
                </a:path>
              </a:pathLst>
            </a:custGeom>
            <a:noFill/>
            <a:ln w="38100" cmpd="sng">
              <a:solidFill>
                <a:schemeClr val="accent2"/>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wrap="none" lIns="69972" tIns="34986" rIns="69972" bIns="34986" anchor="ctr"/>
            <a:lstStyle/>
            <a:p>
              <a:endParaRPr lang="zh-CN" altLang="en-US" sz="1350"/>
            </a:p>
          </p:txBody>
        </p:sp>
        <p:sp>
          <p:nvSpPr>
            <p:cNvPr id="18439" name="Arc 9"/>
            <p:cNvSpPr>
              <a:spLocks/>
            </p:cNvSpPr>
            <p:nvPr/>
          </p:nvSpPr>
          <p:spPr bwMode="auto">
            <a:xfrm flipH="1" flipV="1">
              <a:off x="31750" y="2357438"/>
              <a:ext cx="3921125" cy="417512"/>
            </a:xfrm>
            <a:custGeom>
              <a:avLst/>
              <a:gdLst>
                <a:gd name="T0" fmla="*/ 0 w 43169"/>
                <a:gd name="T1" fmla="*/ 2147483647 h 21600"/>
                <a:gd name="T2" fmla="*/ 2147483647 w 43169"/>
                <a:gd name="T3" fmla="*/ 2147483647 h 21600"/>
                <a:gd name="T4" fmla="*/ 2147483647 w 43169"/>
                <a:gd name="T5" fmla="*/ 2147483647 h 21600"/>
                <a:gd name="T6" fmla="*/ 0 60000 65536"/>
                <a:gd name="T7" fmla="*/ 0 60000 65536"/>
                <a:gd name="T8" fmla="*/ 0 60000 65536"/>
                <a:gd name="T9" fmla="*/ 0 w 43169"/>
                <a:gd name="T10" fmla="*/ 0 h 21600"/>
                <a:gd name="T11" fmla="*/ 43169 w 43169"/>
                <a:gd name="T12" fmla="*/ 21600 h 21600"/>
              </a:gdLst>
              <a:ahLst/>
              <a:cxnLst>
                <a:cxn ang="T6">
                  <a:pos x="T0" y="T1"/>
                </a:cxn>
                <a:cxn ang="T7">
                  <a:pos x="T2" y="T3"/>
                </a:cxn>
                <a:cxn ang="T8">
                  <a:pos x="T4" y="T5"/>
                </a:cxn>
              </a:cxnLst>
              <a:rect l="T9" t="T10" r="T11" b="T12"/>
              <a:pathLst>
                <a:path w="43169" h="21600" fill="none" extrusionOk="0">
                  <a:moveTo>
                    <a:pt x="-1" y="20443"/>
                  </a:moveTo>
                  <a:cubicBezTo>
                    <a:pt x="614" y="8980"/>
                    <a:pt x="10088" y="-1"/>
                    <a:pt x="21569" y="0"/>
                  </a:cubicBezTo>
                  <a:cubicBezTo>
                    <a:pt x="33498" y="0"/>
                    <a:pt x="43169" y="9670"/>
                    <a:pt x="43169" y="21600"/>
                  </a:cubicBezTo>
                </a:path>
                <a:path w="43169" h="21600" stroke="0" extrusionOk="0">
                  <a:moveTo>
                    <a:pt x="-1" y="20443"/>
                  </a:moveTo>
                  <a:cubicBezTo>
                    <a:pt x="614" y="8980"/>
                    <a:pt x="10088" y="-1"/>
                    <a:pt x="21569" y="0"/>
                  </a:cubicBezTo>
                  <a:cubicBezTo>
                    <a:pt x="33498" y="0"/>
                    <a:pt x="43169" y="9670"/>
                    <a:pt x="43169" y="21600"/>
                  </a:cubicBezTo>
                  <a:lnTo>
                    <a:pt x="21569" y="21600"/>
                  </a:lnTo>
                  <a:lnTo>
                    <a:pt x="-1" y="20443"/>
                  </a:lnTo>
                  <a:close/>
                </a:path>
              </a:pathLst>
            </a:custGeom>
            <a:noFill/>
            <a:ln w="38100" cmpd="sng">
              <a:solidFill>
                <a:schemeClr val="accent2"/>
              </a:solidFill>
              <a:miter lim="800000"/>
              <a:headEnd type="triangle" w="med" len="med"/>
              <a:tailEnd/>
            </a:ln>
            <a:extLst>
              <a:ext uri="{909E8E84-426E-40DD-AFC4-6F175D3DCCD1}">
                <a14:hiddenFill xmlns:a14="http://schemas.microsoft.com/office/drawing/2010/main">
                  <a:solidFill>
                    <a:srgbClr val="FFFFFF"/>
                  </a:solidFill>
                </a14:hiddenFill>
              </a:ext>
            </a:extLst>
          </p:spPr>
          <p:txBody>
            <a:bodyPr wrap="none" lIns="69972" tIns="34986" rIns="69972" bIns="34986" anchor="ctr"/>
            <a:lstStyle/>
            <a:p>
              <a:endParaRPr lang="zh-CN" altLang="en-US" sz="1350"/>
            </a:p>
          </p:txBody>
        </p:sp>
        <p:sp>
          <p:nvSpPr>
            <p:cNvPr id="18440" name="TextBox 16"/>
            <p:cNvSpPr txBox="1">
              <a:spLocks noChangeArrowheads="1"/>
            </p:cNvSpPr>
            <p:nvPr/>
          </p:nvSpPr>
          <p:spPr bwMode="auto">
            <a:xfrm>
              <a:off x="0" y="560388"/>
              <a:ext cx="4000500" cy="2062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350"/>
                <a:t>1.</a:t>
              </a:r>
              <a:r>
                <a:rPr lang="zh-CN" altLang="en-US" sz="1350"/>
                <a:t>公司有上线项目，一定要下载做初步了解</a:t>
              </a:r>
            </a:p>
            <a:p>
              <a:pPr eaLnBrk="1" hangingPunct="1"/>
              <a:r>
                <a:rPr lang="zh-CN" altLang="en-US" sz="1350"/>
                <a:t>  </a:t>
              </a:r>
              <a:endParaRPr lang="en-US" altLang="zh-CN" sz="1350"/>
            </a:p>
            <a:p>
              <a:pPr eaLnBrk="1" hangingPunct="1"/>
              <a:r>
                <a:rPr lang="en-US" altLang="zh-CN" sz="1350"/>
                <a:t>2.</a:t>
              </a:r>
              <a:r>
                <a:rPr lang="zh-CN" altLang="en-US" sz="1350"/>
                <a:t>查询该企业的资料，深入了解该企业的企业文化特点</a:t>
              </a:r>
            </a:p>
            <a:p>
              <a:pPr eaLnBrk="1" hangingPunct="1"/>
              <a:endParaRPr lang="zh-CN" altLang="en-US" sz="1350"/>
            </a:p>
            <a:p>
              <a:pPr eaLnBrk="1" hangingPunct="1"/>
              <a:r>
                <a:rPr lang="zh-CN" altLang="en-US" sz="1350"/>
                <a:t> </a:t>
              </a:r>
              <a:r>
                <a:rPr lang="en-US" altLang="zh-CN" sz="1350"/>
                <a:t>3.</a:t>
              </a:r>
              <a:r>
                <a:rPr lang="zh-CN" altLang="en-US" sz="1350"/>
                <a:t>充分利用人际关系</a:t>
              </a:r>
            </a:p>
          </p:txBody>
        </p:sp>
      </p:grpSp>
    </p:spTree>
    <p:extLst>
      <p:ext uri="{BB962C8B-B14F-4D97-AF65-F5344CB8AC3E}">
        <p14:creationId xmlns:p14="http://schemas.microsoft.com/office/powerpoint/2010/main" val="320568178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17</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704" y="1003927"/>
            <a:ext cx="5229200" cy="3885474"/>
          </a:xfrm>
          <a:prstGeom prst="rect">
            <a:avLst/>
          </a:prstGeom>
        </p:spPr>
      </p:pic>
    </p:spTree>
    <p:extLst>
      <p:ext uri="{BB962C8B-B14F-4D97-AF65-F5344CB8AC3E}">
        <p14:creationId xmlns:p14="http://schemas.microsoft.com/office/powerpoint/2010/main" val="24051729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18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712" y="972014"/>
            <a:ext cx="5217765" cy="3917387"/>
          </a:xfrm>
          <a:prstGeom prst="rect">
            <a:avLst/>
          </a:prstGeom>
        </p:spPr>
      </p:pic>
    </p:spTree>
    <p:extLst>
      <p:ext uri="{BB962C8B-B14F-4D97-AF65-F5344CB8AC3E}">
        <p14:creationId xmlns:p14="http://schemas.microsoft.com/office/powerpoint/2010/main" val="419366258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7" name="Picture 1" descr="C:\Users\Administrator\AppData\Roaming\Tencent\Users\508588125\QQ\WinTemp\RichOle\R]TN{1{(E(WDFOZF2_@04RP.png"/>
          <p:cNvPicPr>
            <a:picLocks noChangeAspect="1" noChangeArrowheads="1"/>
          </p:cNvPicPr>
          <p:nvPr/>
        </p:nvPicPr>
        <p:blipFill>
          <a:blip r:embed="rId2"/>
          <a:srcRect/>
          <a:stretch>
            <a:fillRect/>
          </a:stretch>
        </p:blipFill>
        <p:spPr bwMode="auto">
          <a:xfrm>
            <a:off x="1268760" y="1315776"/>
            <a:ext cx="4556522" cy="3375422"/>
          </a:xfrm>
          <a:prstGeom prst="rect">
            <a:avLst/>
          </a:prstGeom>
          <a:ln w="38100" cap="sq">
            <a:solidFill>
              <a:schemeClr val="accent2">
                <a:lumMod val="75000"/>
              </a:schemeClr>
            </a:solidFill>
            <a:prstDash val="solid"/>
            <a:miter lim="800000"/>
            <a:headEnd/>
            <a:tailEnd/>
          </a:ln>
          <a:effectLst>
            <a:outerShdw blurRad="50800" dist="38100" dir="2700000" algn="tl" rotWithShape="0">
              <a:srgbClr val="000000">
                <a:alpha val="43000"/>
              </a:srgbClr>
            </a:outerShdw>
          </a:effectLst>
        </p:spPr>
      </p:pic>
      <p:grpSp>
        <p:nvGrpSpPr>
          <p:cNvPr id="23559" name="组合 44"/>
          <p:cNvGrpSpPr/>
          <p:nvPr/>
        </p:nvGrpSpPr>
        <p:grpSpPr>
          <a:xfrm>
            <a:off x="6497241" y="4495800"/>
            <a:ext cx="169069" cy="186929"/>
            <a:chOff x="0" y="0"/>
            <a:chExt cx="299785" cy="299785"/>
          </a:xfrm>
        </p:grpSpPr>
        <p:sp>
          <p:nvSpPr>
            <p:cNvPr id="23560"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561"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3562" name="组合 47"/>
          <p:cNvGrpSpPr/>
          <p:nvPr/>
        </p:nvGrpSpPr>
        <p:grpSpPr>
          <a:xfrm flipH="1">
            <a:off x="6218635" y="4495800"/>
            <a:ext cx="169069" cy="186929"/>
            <a:chOff x="0" y="0"/>
            <a:chExt cx="299785" cy="299785"/>
          </a:xfrm>
        </p:grpSpPr>
        <p:sp>
          <p:nvSpPr>
            <p:cNvPr id="23563"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3564"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14" name="Text Box 4"/>
          <p:cNvSpPr txBox="1">
            <a:spLocks noChangeArrowheads="1"/>
          </p:cNvSpPr>
          <p:nvPr/>
        </p:nvSpPr>
        <p:spPr bwMode="auto">
          <a:xfrm>
            <a:off x="286942" y="394094"/>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b="1" dirty="0">
                <a:latin typeface="宋体" panose="02010600030101010101" pitchFamily="2" charset="-122"/>
              </a:rPr>
              <a:t>面</a:t>
            </a:r>
            <a:r>
              <a:rPr lang="zh-CN" altLang="en-US" sz="2100" b="1" dirty="0" smtClean="0">
                <a:latin typeface="宋体" panose="02010600030101010101" pitchFamily="2" charset="-122"/>
              </a:rPr>
              <a:t>试流程</a:t>
            </a:r>
            <a:endParaRPr lang="zh-CN" altLang="en-US" sz="2100" b="1" dirty="0">
              <a:latin typeface="宋体" panose="02010600030101010101" pitchFamily="2" charset="-122"/>
            </a:endParaRPr>
          </a:p>
        </p:txBody>
      </p:sp>
      <p:sp>
        <p:nvSpPr>
          <p:cNvPr id="17" name="矩形 16"/>
          <p:cNvSpPr/>
          <p:nvPr/>
        </p:nvSpPr>
        <p:spPr>
          <a:xfrm>
            <a:off x="286739" y="968993"/>
            <a:ext cx="525658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smtClean="0">
                <a:solidFill>
                  <a:prstClr val="black"/>
                </a:solidFill>
                <a:latin typeface="微软雅黑" panose="020B0503020204020204" pitchFamily="34" charset="-122"/>
                <a:ea typeface="微软雅黑" panose="020B0503020204020204" pitchFamily="34" charset="-122"/>
              </a:rPr>
              <a:t>填表</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Tree>
    <p:extLst>
      <p:ext uri="{BB962C8B-B14F-4D97-AF65-F5344CB8AC3E}">
        <p14:creationId xmlns:p14="http://schemas.microsoft.com/office/powerpoint/2010/main" val="16425095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3"/>
          <a:srcRect l="352" t="22332" r="2817" b="759"/>
          <a:stretch/>
        </p:blipFill>
        <p:spPr>
          <a:xfrm>
            <a:off x="404665" y="1173693"/>
            <a:ext cx="1955296" cy="2880320"/>
          </a:xfrm>
          <a:prstGeom prst="rect">
            <a:avLst/>
          </a:prstGeom>
        </p:spPr>
      </p:pic>
      <p:sp>
        <p:nvSpPr>
          <p:cNvPr id="12" name="文本框 10"/>
          <p:cNvSpPr txBox="1"/>
          <p:nvPr/>
        </p:nvSpPr>
        <p:spPr>
          <a:xfrm>
            <a:off x="2564904" y="1275606"/>
            <a:ext cx="6495394" cy="31085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3200" dirty="0" smtClean="0">
                <a:latin typeface="微软雅黑" panose="020B0503020204020204" pitchFamily="34" charset="-122"/>
                <a:ea typeface="微软雅黑" panose="020B0503020204020204" pitchFamily="34" charset="-122"/>
              </a:rPr>
              <a:t>招扬</a:t>
            </a:r>
            <a:endParaRPr lang="en-US" altLang="zh-CN" sz="32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籍贯：广东湛江</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工作年限：三年</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联系方式：</a:t>
            </a:r>
            <a:r>
              <a:rPr lang="en-US" altLang="zh-CN" sz="1600" dirty="0" smtClean="0">
                <a:latin typeface="微软雅黑" panose="020B0503020204020204" pitchFamily="34" charset="-122"/>
                <a:ea typeface="微软雅黑" panose="020B0503020204020204" pitchFamily="34" charset="-122"/>
              </a:rPr>
              <a:t>15602309455</a:t>
            </a:r>
          </a:p>
          <a:p>
            <a:r>
              <a:rPr lang="en-US" altLang="zh-CN" sz="1600" dirty="0" smtClean="0">
                <a:latin typeface="微软雅黑" panose="020B0503020204020204" pitchFamily="34" charset="-122"/>
                <a:ea typeface="微软雅黑" panose="020B0503020204020204" pitchFamily="34" charset="-122"/>
              </a:rPr>
              <a:t>QQ</a:t>
            </a:r>
            <a:r>
              <a:rPr lang="zh-CN" altLang="en-US" sz="1600" dirty="0">
                <a:latin typeface="微软雅黑" panose="020B0503020204020204" pitchFamily="34" charset="-122"/>
                <a:ea typeface="微软雅黑" panose="020B0503020204020204" pitchFamily="34" charset="-122"/>
              </a:rPr>
              <a:t>： </a:t>
            </a:r>
            <a:r>
              <a:rPr lang="en-US" altLang="zh-CN" sz="1600" dirty="0">
                <a:latin typeface="微软雅黑" panose="020B0503020204020204" pitchFamily="34" charset="-122"/>
                <a:ea typeface="微软雅黑" panose="020B0503020204020204" pitchFamily="34" charset="-122"/>
              </a:rPr>
              <a:t>3071500431</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兴趣爱好：吃、旅游</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专长：就业、主持、活动策划、瑜伽</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性格特点：不按常理出牌、注意细节</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毛病：作、强迫症</a:t>
            </a:r>
            <a:endParaRPr lang="en-US" altLang="zh-CN" sz="1600" dirty="0" smtClean="0">
              <a:latin typeface="微软雅黑" panose="020B0503020204020204" pitchFamily="34" charset="-122"/>
              <a:ea typeface="微软雅黑" panose="020B0503020204020204" pitchFamily="34" charset="-122"/>
            </a:endParaRPr>
          </a:p>
          <a:p>
            <a:r>
              <a:rPr lang="zh-CN" altLang="en-US" sz="1600" dirty="0" smtClean="0">
                <a:latin typeface="微软雅黑" panose="020B0503020204020204" pitchFamily="34" charset="-122"/>
                <a:ea typeface="微软雅黑" panose="020B0503020204020204" pitchFamily="34" charset="-122"/>
              </a:rPr>
              <a:t>座右铭：要有最朴素的生活和最遥远的梦想</a:t>
            </a:r>
            <a:endParaRPr lang="en-US" altLang="zh-CN" sz="1600" dirty="0" smtClean="0">
              <a:latin typeface="微软雅黑" panose="020B0503020204020204" pitchFamily="34" charset="-122"/>
              <a:ea typeface="微软雅黑" panose="020B0503020204020204" pitchFamily="34" charset="-122"/>
            </a:endParaRPr>
          </a:p>
          <a:p>
            <a:endParaRPr lang="en-US" altLang="zh-CN" sz="1600" dirty="0" smtClean="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4"/>
          <a:stretch>
            <a:fillRect/>
          </a:stretch>
        </p:blipFill>
        <p:spPr>
          <a:xfrm>
            <a:off x="4725144" y="228380"/>
            <a:ext cx="1674449" cy="1662403"/>
          </a:xfrm>
          <a:prstGeom prst="rect">
            <a:avLst/>
          </a:prstGeom>
        </p:spPr>
      </p:pic>
    </p:spTree>
    <p:extLst>
      <p:ext uri="{BB962C8B-B14F-4D97-AF65-F5344CB8AC3E}">
        <p14:creationId xmlns:p14="http://schemas.microsoft.com/office/powerpoint/2010/main" val="14794266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a:spLocks noChangeArrowheads="1"/>
          </p:cNvSpPr>
          <p:nvPr/>
        </p:nvSpPr>
        <p:spPr bwMode="auto">
          <a:xfrm>
            <a:off x="260648" y="411511"/>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b="1" dirty="0">
                <a:latin typeface="宋体" panose="02010600030101010101" pitchFamily="2" charset="-122"/>
              </a:rPr>
              <a:t>面</a:t>
            </a:r>
            <a:r>
              <a:rPr lang="zh-CN" altLang="en-US" sz="2100" b="1" dirty="0" smtClean="0">
                <a:latin typeface="宋体" panose="02010600030101010101" pitchFamily="2" charset="-122"/>
              </a:rPr>
              <a:t>试环境介绍</a:t>
            </a:r>
            <a:endParaRPr lang="zh-CN" altLang="en-US" sz="2100" b="1" dirty="0">
              <a:latin typeface="宋体" panose="02010600030101010101" pitchFamily="2" charset="-122"/>
            </a:endParaRPr>
          </a:p>
        </p:txBody>
      </p:sp>
      <p:pic>
        <p:nvPicPr>
          <p:cNvPr id="2050" name="Picture 2" descr="https://timgsa.baidu.com/timg?image&amp;quality=80&amp;size=b9999_10000&amp;sec=1528828617228&amp;di=357b2294fdf2e315cc979610e7ce3598&amp;imgtype=0&amp;src=http%3A%2F%2Fpic.90sjimg.com%2Fdesign%2F00%2F59%2F79%2F86%2F5945d6977e2e7.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6672" y="1347614"/>
            <a:ext cx="5967304" cy="3132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矩形 1"/>
          <p:cNvSpPr/>
          <p:nvPr/>
        </p:nvSpPr>
        <p:spPr>
          <a:xfrm>
            <a:off x="404664" y="4515966"/>
            <a:ext cx="5256584" cy="307777"/>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面试环境、面试</a:t>
            </a:r>
            <a:r>
              <a:rPr lang="zh-CN" altLang="en-US" sz="1400" dirty="0" smtClean="0">
                <a:latin typeface="微软雅黑" panose="020B0503020204020204" pitchFamily="34" charset="-122"/>
                <a:ea typeface="微软雅黑" panose="020B0503020204020204" pitchFamily="34" charset="-122"/>
              </a:rPr>
              <a:t>官、面试形式、坐位</a:t>
            </a:r>
            <a:endParaRPr lang="zh-CN" altLang="en-US" sz="1400" dirty="0"/>
          </a:p>
        </p:txBody>
      </p:sp>
    </p:spTree>
    <p:extLst>
      <p:ext uri="{BB962C8B-B14F-4D97-AF65-F5344CB8AC3E}">
        <p14:creationId xmlns:p14="http://schemas.microsoft.com/office/powerpoint/2010/main" val="384319149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559" name="组合 44"/>
          <p:cNvGrpSpPr/>
          <p:nvPr/>
        </p:nvGrpSpPr>
        <p:grpSpPr>
          <a:xfrm>
            <a:off x="6497241" y="4495800"/>
            <a:ext cx="169069" cy="186929"/>
            <a:chOff x="0" y="0"/>
            <a:chExt cx="299785" cy="299785"/>
          </a:xfrm>
        </p:grpSpPr>
        <p:sp>
          <p:nvSpPr>
            <p:cNvPr id="23560" name="椭圆 45"/>
            <p:cNvSpPr/>
            <p:nvPr/>
          </p:nvSpPr>
          <p:spPr>
            <a:xfrm>
              <a:off x="0" y="0"/>
              <a:ext cx="299785" cy="299785"/>
            </a:xfrm>
            <a:prstGeom prst="ellipse">
              <a:avLst/>
            </a:prstGeom>
            <a:solidFill>
              <a:srgbClr val="FCF8ED"/>
            </a:solidFill>
            <a:ln w="1270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561"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grpSp>
        <p:nvGrpSpPr>
          <p:cNvPr id="23562" name="组合 47"/>
          <p:cNvGrpSpPr/>
          <p:nvPr/>
        </p:nvGrpSpPr>
        <p:grpSpPr>
          <a:xfrm flipH="1">
            <a:off x="6218635" y="4495800"/>
            <a:ext cx="169069" cy="186929"/>
            <a:chOff x="0" y="0"/>
            <a:chExt cx="299785" cy="299785"/>
          </a:xfrm>
        </p:grpSpPr>
        <p:sp>
          <p:nvSpPr>
            <p:cNvPr id="23563" name="椭圆 48"/>
            <p:cNvSpPr/>
            <p:nvPr/>
          </p:nvSpPr>
          <p:spPr>
            <a:xfrm>
              <a:off x="0" y="0"/>
              <a:ext cx="299785" cy="299785"/>
            </a:xfrm>
            <a:prstGeom prst="ellipse">
              <a:avLst/>
            </a:prstGeom>
            <a:solidFill>
              <a:srgbClr val="FCF8ED"/>
            </a:solidFill>
            <a:ln w="1270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sp>
          <p:nvSpPr>
            <p:cNvPr id="23564"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dirty="0">
                <a:ln>
                  <a:noFill/>
                </a:ln>
                <a:solidFill>
                  <a:srgbClr val="FFFFFF"/>
                </a:solidFill>
                <a:effectLst/>
                <a:uLnTx/>
                <a:uFillTx/>
                <a:latin typeface="宋体" panose="02010600030101010101" pitchFamily="2" charset="-122"/>
                <a:ea typeface="宋体" panose="02010600030101010101" pitchFamily="2" charset="-122"/>
                <a:cs typeface="+mn-cs"/>
                <a:sym typeface="宋体" panose="02010600030101010101" pitchFamily="2" charset="-122"/>
              </a:endParaRPr>
            </a:p>
          </p:txBody>
        </p:sp>
      </p:grpSp>
      <p:sp>
        <p:nvSpPr>
          <p:cNvPr id="14" name="Text Box 4"/>
          <p:cNvSpPr txBox="1">
            <a:spLocks noChangeArrowheads="1"/>
          </p:cNvSpPr>
          <p:nvPr/>
        </p:nvSpPr>
        <p:spPr bwMode="auto">
          <a:xfrm>
            <a:off x="286942" y="394094"/>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面</a:t>
            </a:r>
            <a:r>
              <a:rPr kumimoji="0" lang="zh-CN" altLang="en-US" sz="21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试流程</a:t>
            </a:r>
            <a:endParaRPr kumimoji="0" lang="zh-CN" altLang="en-US" sz="21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6" name="矩形 15"/>
          <p:cNvSpPr/>
          <p:nvPr/>
        </p:nvSpPr>
        <p:spPr>
          <a:xfrm>
            <a:off x="286739" y="968993"/>
            <a:ext cx="525658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prstClr val="black"/>
                </a:solidFill>
                <a:latin typeface="微软雅黑" panose="020B0503020204020204" pitchFamily="34" charset="-122"/>
                <a:ea typeface="微软雅黑" panose="020B0503020204020204" pitchFamily="34" charset="-122"/>
              </a:rPr>
              <a:t>笔试</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
        <p:nvSpPr>
          <p:cNvPr id="11" name="Text Box 5"/>
          <p:cNvSpPr txBox="1">
            <a:spLocks noChangeArrowheads="1"/>
          </p:cNvSpPr>
          <p:nvPr/>
        </p:nvSpPr>
        <p:spPr bwMode="auto">
          <a:xfrm>
            <a:off x="620688" y="1491630"/>
            <a:ext cx="5509022" cy="2862322"/>
          </a:xfrm>
          <a:prstGeom prst="rect">
            <a:avLst/>
          </a:prstGeom>
          <a:noFill/>
          <a:ln>
            <a:noFill/>
          </a:ln>
          <a:effectLst>
            <a:prstShdw prst="shdw12">
              <a:schemeClr val="bg2">
                <a:alpha val="50000"/>
              </a:schemeClr>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800100" indent="-34290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 typeface="Arial" panose="020B0604020202020204" pitchFamily="34" charset="0"/>
              <a:buAutoNum type="arabicPeriod"/>
            </a:pPr>
            <a:r>
              <a:rPr lang="zh-CN" altLang="en-US" b="1" dirty="0"/>
              <a:t>测试前准备</a:t>
            </a:r>
          </a:p>
          <a:p>
            <a:pPr lvl="1" eaLnBrk="1" hangingPunct="1">
              <a:spcBef>
                <a:spcPct val="50000"/>
              </a:spcBef>
              <a:buFont typeface="Arial" panose="020B0604020202020204" pitchFamily="34" charset="0"/>
              <a:buChar char="•"/>
            </a:pPr>
            <a:r>
              <a:rPr lang="zh-CN" altLang="en-US" dirty="0"/>
              <a:t>一定要把笔试题自己</a:t>
            </a:r>
            <a:r>
              <a:rPr lang="zh-CN" altLang="en-US" b="1" dirty="0"/>
              <a:t>写</a:t>
            </a:r>
            <a:r>
              <a:rPr lang="zh-CN" altLang="en-US" dirty="0"/>
              <a:t>一遍（长期准备）</a:t>
            </a:r>
            <a:endParaRPr lang="en-US" altLang="zh-CN" dirty="0"/>
          </a:p>
          <a:p>
            <a:pPr eaLnBrk="1" hangingPunct="1">
              <a:spcBef>
                <a:spcPct val="50000"/>
              </a:spcBef>
              <a:buFont typeface="Arial" panose="020B0604020202020204" pitchFamily="34" charset="0"/>
              <a:buAutoNum type="arabicPeriod" startAt="2"/>
            </a:pPr>
            <a:r>
              <a:rPr lang="zh-CN" altLang="en-US" b="1" dirty="0" smtClean="0"/>
              <a:t>测试</a:t>
            </a:r>
            <a:r>
              <a:rPr lang="zh-CN" altLang="en-US" b="1" dirty="0"/>
              <a:t>过程中的细节</a:t>
            </a:r>
          </a:p>
          <a:p>
            <a:pPr lvl="1" eaLnBrk="1" hangingPunct="1">
              <a:spcBef>
                <a:spcPct val="50000"/>
              </a:spcBef>
              <a:buFont typeface="Arial" panose="020B0604020202020204" pitchFamily="34" charset="0"/>
              <a:buChar char="•"/>
            </a:pPr>
            <a:r>
              <a:rPr lang="zh-CN" altLang="en-US" dirty="0"/>
              <a:t>笔试题自己拍照记录</a:t>
            </a:r>
            <a:endParaRPr lang="en-US" altLang="zh-CN" dirty="0"/>
          </a:p>
          <a:p>
            <a:pPr lvl="1" eaLnBrk="1" hangingPunct="1">
              <a:spcBef>
                <a:spcPct val="50000"/>
              </a:spcBef>
              <a:buFont typeface="Arial" panose="020B0604020202020204" pitchFamily="34" charset="0"/>
              <a:buChar char="•"/>
            </a:pPr>
            <a:r>
              <a:rPr lang="zh-CN" altLang="en-US" dirty="0"/>
              <a:t>上传群共享</a:t>
            </a:r>
            <a:endParaRPr lang="en-US" altLang="zh-CN" dirty="0"/>
          </a:p>
          <a:p>
            <a:pPr eaLnBrk="1" hangingPunct="1">
              <a:spcBef>
                <a:spcPct val="50000"/>
              </a:spcBef>
              <a:buFont typeface="Arial" panose="020B0604020202020204" pitchFamily="34" charset="0"/>
              <a:buAutoNum type="arabicPeriod" startAt="3"/>
            </a:pPr>
            <a:r>
              <a:rPr lang="zh-CN" altLang="en-US" b="1" dirty="0"/>
              <a:t>测试结束后</a:t>
            </a:r>
          </a:p>
          <a:p>
            <a:pPr lvl="1" eaLnBrk="1" hangingPunct="1">
              <a:spcBef>
                <a:spcPct val="50000"/>
              </a:spcBef>
              <a:buFont typeface="Arial" panose="020B0604020202020204" pitchFamily="34" charset="0"/>
              <a:buChar char="•"/>
            </a:pPr>
            <a:r>
              <a:rPr lang="zh-CN" altLang="en-US" dirty="0"/>
              <a:t>询问面试人员出结果时间</a:t>
            </a:r>
          </a:p>
        </p:txBody>
      </p:sp>
    </p:spTree>
    <p:extLst>
      <p:ext uri="{BB962C8B-B14F-4D97-AF65-F5344CB8AC3E}">
        <p14:creationId xmlns:p14="http://schemas.microsoft.com/office/powerpoint/2010/main" val="320784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TextBox 2"/>
          <p:cNvSpPr txBox="1">
            <a:spLocks noChangeArrowheads="1"/>
          </p:cNvSpPr>
          <p:nvPr/>
        </p:nvSpPr>
        <p:spPr bwMode="auto">
          <a:xfrm>
            <a:off x="482204" y="1664677"/>
            <a:ext cx="5625703"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Char char="•"/>
            </a:pPr>
            <a:r>
              <a:rPr lang="zh-CN" altLang="en-US" b="1" dirty="0"/>
              <a:t>面</a:t>
            </a:r>
            <a:r>
              <a:rPr lang="zh-CN" altLang="en-US" b="1" dirty="0" smtClean="0"/>
              <a:t>试官：</a:t>
            </a:r>
            <a:r>
              <a:rPr lang="zh-CN" altLang="en-US" b="1" dirty="0"/>
              <a:t>人</a:t>
            </a:r>
            <a:r>
              <a:rPr lang="zh-CN" altLang="en-US" b="1" dirty="0" smtClean="0"/>
              <a:t>力</a:t>
            </a:r>
            <a:r>
              <a:rPr lang="zh-CN" altLang="en-US" b="1" dirty="0"/>
              <a:t>、</a:t>
            </a:r>
            <a:r>
              <a:rPr lang="zh-CN" altLang="en-US" b="1" dirty="0" smtClean="0"/>
              <a:t>技</a:t>
            </a:r>
            <a:r>
              <a:rPr lang="zh-CN" altLang="en-US" b="1" dirty="0"/>
              <a:t>术</a:t>
            </a:r>
            <a:r>
              <a:rPr lang="zh-CN" altLang="en-US" b="1" dirty="0" smtClean="0"/>
              <a:t>主管</a:t>
            </a:r>
            <a:endParaRPr lang="en-US" altLang="zh-CN" b="1" dirty="0" smtClean="0"/>
          </a:p>
          <a:p>
            <a:pPr marL="0" indent="0" eaLnBrk="1" hangingPunct="1"/>
            <a:r>
              <a:rPr lang="zh-CN" altLang="en-US" b="1" dirty="0" smtClean="0"/>
              <a:t>                    人力</a:t>
            </a:r>
            <a:r>
              <a:rPr lang="zh-CN" altLang="en-US" b="1" dirty="0"/>
              <a:t>、</a:t>
            </a:r>
            <a:r>
              <a:rPr lang="zh-CN" altLang="en-US" b="1" dirty="0" smtClean="0"/>
              <a:t>部门总监</a:t>
            </a:r>
            <a:endParaRPr lang="en-US" altLang="zh-CN" b="1" dirty="0" smtClean="0"/>
          </a:p>
          <a:p>
            <a:pPr marL="0" indent="0" eaLnBrk="1" hangingPunct="1"/>
            <a:r>
              <a:rPr lang="en-US" altLang="zh-CN" b="1" dirty="0"/>
              <a:t> </a:t>
            </a:r>
            <a:r>
              <a:rPr lang="en-US" altLang="zh-CN" b="1" dirty="0" smtClean="0"/>
              <a:t>                   </a:t>
            </a:r>
            <a:r>
              <a:rPr lang="zh-CN" altLang="en-US" b="1" dirty="0" smtClean="0"/>
              <a:t>老板</a:t>
            </a:r>
            <a:endParaRPr lang="zh-CN" altLang="en-US" b="1" dirty="0"/>
          </a:p>
          <a:p>
            <a:pPr eaLnBrk="1" hangingPunct="1"/>
            <a:endParaRPr lang="zh-CN" altLang="en-US" b="1" dirty="0"/>
          </a:p>
          <a:p>
            <a:pPr eaLnBrk="1" hangingPunct="1">
              <a:buFont typeface="Arial" panose="020B0604020202020204" pitchFamily="34" charset="0"/>
              <a:buChar char="•"/>
            </a:pPr>
            <a:r>
              <a:rPr lang="zh-CN" altLang="en-US" b="1" dirty="0"/>
              <a:t>面试目的：看能力、辨真伪</a:t>
            </a:r>
          </a:p>
          <a:p>
            <a:pPr eaLnBrk="1" hangingPunct="1">
              <a:buFont typeface="Arial" panose="020B0604020202020204" pitchFamily="34" charset="0"/>
              <a:buChar char="•"/>
            </a:pPr>
            <a:endParaRPr lang="zh-CN" altLang="en-US" b="1" dirty="0"/>
          </a:p>
          <a:p>
            <a:pPr eaLnBrk="1" hangingPunct="1">
              <a:buFont typeface="Arial" panose="020B0604020202020204" pitchFamily="34" charset="0"/>
              <a:buChar char="•"/>
            </a:pPr>
            <a:r>
              <a:rPr lang="zh-CN" altLang="en-US" b="1" dirty="0"/>
              <a:t>面试内容：自我介</a:t>
            </a:r>
            <a:r>
              <a:rPr lang="zh-CN" altLang="en-US" b="1" dirty="0" smtClean="0"/>
              <a:t>绍</a:t>
            </a:r>
            <a:endParaRPr lang="zh-CN" altLang="en-US" b="1" dirty="0"/>
          </a:p>
          <a:p>
            <a:pPr eaLnBrk="1" hangingPunct="1"/>
            <a:r>
              <a:rPr lang="zh-CN" altLang="en-US" b="1" dirty="0"/>
              <a:t>                       </a:t>
            </a:r>
            <a:r>
              <a:rPr lang="zh-CN" altLang="en-US" b="1" dirty="0" smtClean="0"/>
              <a:t> 提</a:t>
            </a:r>
            <a:r>
              <a:rPr lang="zh-CN" altLang="en-US" b="1" dirty="0"/>
              <a:t>问、对</a:t>
            </a:r>
            <a:r>
              <a:rPr lang="zh-CN" altLang="en-US" b="1" dirty="0" smtClean="0"/>
              <a:t>答</a:t>
            </a:r>
            <a:endParaRPr lang="zh-CN" altLang="en-US" dirty="0"/>
          </a:p>
        </p:txBody>
      </p:sp>
      <p:sp>
        <p:nvSpPr>
          <p:cNvPr id="4" name="Text Box 4"/>
          <p:cNvSpPr txBox="1">
            <a:spLocks noChangeArrowheads="1"/>
          </p:cNvSpPr>
          <p:nvPr/>
        </p:nvSpPr>
        <p:spPr bwMode="auto">
          <a:xfrm>
            <a:off x="286942" y="394094"/>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面</a:t>
            </a:r>
            <a:r>
              <a:rPr kumimoji="0" lang="zh-CN" altLang="en-US" sz="2100" b="1" i="0" u="none" strike="noStrike" kern="1200" cap="none" spc="0" normalizeH="0" baseline="0" noProof="0" dirty="0" smtClean="0">
                <a:ln>
                  <a:noFill/>
                </a:ln>
                <a:solidFill>
                  <a:prstClr val="black"/>
                </a:solidFill>
                <a:effectLst/>
                <a:uLnTx/>
                <a:uFillTx/>
                <a:latin typeface="宋体" panose="02010600030101010101" pitchFamily="2" charset="-122"/>
                <a:ea typeface="宋体" panose="02010600030101010101" pitchFamily="2" charset="-122"/>
                <a:cs typeface="+mn-cs"/>
              </a:rPr>
              <a:t>试流程</a:t>
            </a:r>
            <a:endParaRPr kumimoji="0" lang="zh-CN" altLang="en-US" sz="21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5" name="矩形 4"/>
          <p:cNvSpPr/>
          <p:nvPr/>
        </p:nvSpPr>
        <p:spPr>
          <a:xfrm>
            <a:off x="286739" y="968993"/>
            <a:ext cx="5256584"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noProof="0" dirty="0">
                <a:solidFill>
                  <a:prstClr val="black"/>
                </a:solidFill>
                <a:latin typeface="微软雅黑" panose="020B0503020204020204" pitchFamily="34" charset="-122"/>
                <a:ea typeface="微软雅黑" panose="020B0503020204020204" pitchFamily="34" charset="-122"/>
              </a:rPr>
              <a:t>初</a:t>
            </a:r>
            <a:r>
              <a:rPr lang="zh-CN" altLang="en-US" b="1" noProof="0" dirty="0" smtClean="0">
                <a:solidFill>
                  <a:prstClr val="black"/>
                </a:solidFill>
                <a:latin typeface="微软雅黑" panose="020B0503020204020204" pitchFamily="34" charset="-122"/>
                <a:ea typeface="微软雅黑" panose="020B0503020204020204" pitchFamily="34" charset="-122"/>
              </a:rPr>
              <a:t>试</a:t>
            </a:r>
            <a:r>
              <a:rPr lang="en-US" altLang="zh-CN" b="1" noProof="0" dirty="0" smtClean="0">
                <a:solidFill>
                  <a:prstClr val="black"/>
                </a:solidFill>
                <a:latin typeface="微软雅黑" panose="020B0503020204020204" pitchFamily="34" charset="-122"/>
                <a:ea typeface="微软雅黑" panose="020B0503020204020204" pitchFamily="34" charset="-122"/>
              </a:rPr>
              <a:t>&amp;</a:t>
            </a:r>
            <a:r>
              <a:rPr lang="zh-CN" altLang="en-US" b="1" noProof="0" dirty="0" smtClean="0">
                <a:solidFill>
                  <a:prstClr val="black"/>
                </a:solidFill>
                <a:latin typeface="微软雅黑" panose="020B0503020204020204" pitchFamily="34" charset="-122"/>
                <a:ea typeface="微软雅黑" panose="020B0503020204020204" pitchFamily="34" charset="-122"/>
              </a:rPr>
              <a:t>复试</a:t>
            </a:r>
            <a:endParaRPr kumimoji="0" lang="zh-CN" altLang="en-US"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endParaRPr>
          </a:p>
        </p:txBody>
      </p:sp>
    </p:spTree>
    <p:extLst>
      <p:ext uri="{BB962C8B-B14F-4D97-AF65-F5344CB8AC3E}">
        <p14:creationId xmlns:p14="http://schemas.microsoft.com/office/powerpoint/2010/main" val="309283615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t01b5db8c3f29fee32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139702"/>
            <a:ext cx="5688632" cy="2621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4" name="Text Box 4"/>
          <p:cNvSpPr txBox="1">
            <a:spLocks noChangeArrowheads="1"/>
          </p:cNvSpPr>
          <p:nvPr/>
        </p:nvSpPr>
        <p:spPr bwMode="auto">
          <a:xfrm>
            <a:off x="2204864" y="2812484"/>
            <a:ext cx="2520280" cy="1559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30000"/>
              </a:lnSpc>
            </a:pPr>
            <a:r>
              <a:rPr lang="zh-CN" altLang="en-US" sz="1500" b="1" dirty="0" smtClean="0">
                <a:latin typeface="宋体" panose="02010600030101010101" pitchFamily="2" charset="-122"/>
              </a:rPr>
              <a:t>问</a:t>
            </a:r>
            <a:r>
              <a:rPr lang="zh-CN" altLang="en-US" sz="1500" b="1" dirty="0">
                <a:latin typeface="宋体" panose="02010600030101010101" pitchFamily="2" charset="-122"/>
              </a:rPr>
              <a:t>题模式</a:t>
            </a:r>
            <a:r>
              <a:rPr lang="zh-CN" altLang="en-US" sz="1500" b="1" dirty="0" smtClean="0">
                <a:latin typeface="宋体" panose="02010600030101010101" pitchFamily="2" charset="-122"/>
              </a:rPr>
              <a:t>：</a:t>
            </a:r>
            <a:endParaRPr lang="en-US" altLang="zh-CN" sz="1500" b="1" dirty="0" smtClean="0">
              <a:latin typeface="宋体" panose="02010600030101010101" pitchFamily="2" charset="-122"/>
            </a:endParaRPr>
          </a:p>
          <a:p>
            <a:pPr eaLnBrk="1" hangingPunct="1">
              <a:lnSpc>
                <a:spcPct val="130000"/>
              </a:lnSpc>
            </a:pPr>
            <a:r>
              <a:rPr lang="zh-CN" altLang="en-US" sz="1500" b="1" dirty="0" smtClean="0">
                <a:latin typeface="宋体" panose="02010600030101010101" pitchFamily="2" charset="-122"/>
              </a:rPr>
              <a:t>激</a:t>
            </a:r>
            <a:r>
              <a:rPr lang="zh-CN" altLang="en-US" sz="1500" b="1" dirty="0">
                <a:latin typeface="宋体" panose="02010600030101010101" pitchFamily="2" charset="-122"/>
              </a:rPr>
              <a:t>将法、挑战</a:t>
            </a:r>
            <a:r>
              <a:rPr lang="zh-CN" altLang="en-US" sz="1500" b="1" dirty="0" smtClean="0">
                <a:latin typeface="宋体" panose="02010600030101010101" pitchFamily="2" charset="-122"/>
              </a:rPr>
              <a:t>式</a:t>
            </a:r>
            <a:endParaRPr lang="en-US" altLang="zh-CN" sz="1500" b="1" dirty="0" smtClean="0">
              <a:latin typeface="宋体" panose="02010600030101010101" pitchFamily="2" charset="-122"/>
            </a:endParaRPr>
          </a:p>
          <a:p>
            <a:pPr eaLnBrk="1" hangingPunct="1">
              <a:lnSpc>
                <a:spcPct val="130000"/>
              </a:lnSpc>
            </a:pPr>
            <a:r>
              <a:rPr lang="zh-CN" altLang="en-US" sz="1500" b="1" dirty="0" smtClean="0">
                <a:latin typeface="宋体" panose="02010600030101010101" pitchFamily="2" charset="-122"/>
              </a:rPr>
              <a:t>诱</a:t>
            </a:r>
            <a:r>
              <a:rPr lang="zh-CN" altLang="en-US" sz="1500" b="1" dirty="0">
                <a:latin typeface="宋体" panose="02010600030101010101" pitchFamily="2" charset="-122"/>
              </a:rPr>
              <a:t>导式、测试式、引君入</a:t>
            </a:r>
            <a:r>
              <a:rPr lang="zh-CN" altLang="en-US" sz="1500" b="1" dirty="0" smtClean="0">
                <a:latin typeface="宋体" panose="02010600030101010101" pitchFamily="2" charset="-122"/>
              </a:rPr>
              <a:t>瓮</a:t>
            </a:r>
            <a:endParaRPr lang="en-US" altLang="zh-CN" sz="1500" b="1" dirty="0" smtClean="0">
              <a:latin typeface="宋体" panose="02010600030101010101" pitchFamily="2" charset="-122"/>
            </a:endParaRPr>
          </a:p>
          <a:p>
            <a:pPr eaLnBrk="1" hangingPunct="1">
              <a:lnSpc>
                <a:spcPct val="130000"/>
              </a:lnSpc>
            </a:pPr>
            <a:r>
              <a:rPr lang="en-US" altLang="zh-CN" sz="1500" b="1" dirty="0" smtClean="0">
                <a:latin typeface="宋体" panose="02010600030101010101" pitchFamily="2" charset="-122"/>
              </a:rPr>
              <a:t>STAR</a:t>
            </a:r>
          </a:p>
          <a:p>
            <a:pPr eaLnBrk="1" hangingPunct="1">
              <a:lnSpc>
                <a:spcPct val="130000"/>
              </a:lnSpc>
            </a:pPr>
            <a:r>
              <a:rPr lang="zh-CN" altLang="en-US" sz="1500" b="1" dirty="0" smtClean="0">
                <a:latin typeface="宋体" panose="02010600030101010101" pitchFamily="2" charset="-122"/>
              </a:rPr>
              <a:t>情</a:t>
            </a:r>
            <a:r>
              <a:rPr lang="zh-CN" altLang="en-US" sz="1500" b="1" dirty="0">
                <a:latin typeface="宋体" panose="02010600030101010101" pitchFamily="2" charset="-122"/>
              </a:rPr>
              <a:t>景模拟</a:t>
            </a:r>
            <a:endParaRPr lang="zh-CN" altLang="en-US" sz="1350" dirty="0"/>
          </a:p>
        </p:txBody>
      </p:sp>
      <p:sp>
        <p:nvSpPr>
          <p:cNvPr id="7" name="Text Box 4"/>
          <p:cNvSpPr txBox="1">
            <a:spLocks noChangeArrowheads="1"/>
          </p:cNvSpPr>
          <p:nvPr/>
        </p:nvSpPr>
        <p:spPr bwMode="auto">
          <a:xfrm>
            <a:off x="836712" y="998765"/>
            <a:ext cx="5256584"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500" b="1" dirty="0" smtClean="0">
                <a:latin typeface="宋体" panose="02010600030101010101" pitchFamily="2" charset="-122"/>
              </a:rPr>
              <a:t>  胜</a:t>
            </a:r>
            <a:r>
              <a:rPr lang="zh-CN" altLang="en-US" sz="1500" b="1" dirty="0">
                <a:latin typeface="宋体" panose="02010600030101010101" pitchFamily="2" charset="-122"/>
              </a:rPr>
              <a:t>任       </a:t>
            </a:r>
            <a:r>
              <a:rPr lang="zh-CN" altLang="en-US" sz="1500" b="1" dirty="0" smtClean="0">
                <a:latin typeface="宋体" panose="02010600030101010101" pitchFamily="2" charset="-122"/>
              </a:rPr>
              <a:t>  潜</a:t>
            </a:r>
            <a:r>
              <a:rPr lang="zh-CN" altLang="en-US" sz="1500" b="1" dirty="0">
                <a:latin typeface="宋体" panose="02010600030101010101" pitchFamily="2" charset="-122"/>
              </a:rPr>
              <a:t>力      </a:t>
            </a:r>
            <a:r>
              <a:rPr lang="zh-CN" altLang="en-US" sz="1500" b="1" dirty="0" smtClean="0">
                <a:latin typeface="宋体" panose="02010600030101010101" pitchFamily="2" charset="-122"/>
              </a:rPr>
              <a:t>     意</a:t>
            </a:r>
            <a:r>
              <a:rPr lang="zh-CN" altLang="en-US" sz="1500" b="1" dirty="0">
                <a:latin typeface="宋体" panose="02010600030101010101" pitchFamily="2" charset="-122"/>
              </a:rPr>
              <a:t>愿      </a:t>
            </a:r>
            <a:r>
              <a:rPr lang="zh-CN" altLang="en-US" sz="1500" b="1" dirty="0" smtClean="0">
                <a:latin typeface="宋体" panose="02010600030101010101" pitchFamily="2" charset="-122"/>
              </a:rPr>
              <a:t>    目</a:t>
            </a:r>
            <a:r>
              <a:rPr lang="zh-CN" altLang="en-US" sz="1500" b="1" dirty="0">
                <a:latin typeface="宋体" panose="02010600030101010101" pitchFamily="2" charset="-122"/>
              </a:rPr>
              <a:t>标</a:t>
            </a:r>
          </a:p>
          <a:p>
            <a:pPr eaLnBrk="1" hangingPunct="1"/>
            <a:r>
              <a:rPr lang="zh-CN" altLang="en-US" sz="1500" b="1" dirty="0">
                <a:latin typeface="宋体" panose="02010600030101010101" pitchFamily="2" charset="-122"/>
              </a:rPr>
              <a:t>能力</a:t>
            </a:r>
            <a:r>
              <a:rPr lang="en-US" altLang="zh-CN" sz="1500" b="1" dirty="0">
                <a:latin typeface="宋体" panose="02010600030101010101" pitchFamily="2" charset="-122"/>
              </a:rPr>
              <a:t>+</a:t>
            </a:r>
            <a:r>
              <a:rPr lang="zh-CN" altLang="en-US" sz="1500" b="1" dirty="0">
                <a:latin typeface="宋体" panose="02010600030101010101" pitchFamily="2" charset="-122"/>
              </a:rPr>
              <a:t>经验    想法</a:t>
            </a:r>
            <a:r>
              <a:rPr lang="en-US" altLang="zh-CN" sz="1500" b="1" dirty="0">
                <a:latin typeface="宋体" panose="02010600030101010101" pitchFamily="2" charset="-122"/>
              </a:rPr>
              <a:t>+</a:t>
            </a:r>
            <a:r>
              <a:rPr lang="zh-CN" altLang="en-US" sz="1500" b="1" dirty="0">
                <a:latin typeface="宋体" panose="02010600030101010101" pitchFamily="2" charset="-122"/>
              </a:rPr>
              <a:t>行动    </a:t>
            </a:r>
            <a:r>
              <a:rPr lang="zh-CN" altLang="en-US" sz="1500" b="1" dirty="0" smtClean="0">
                <a:latin typeface="宋体" panose="02010600030101010101" pitchFamily="2" charset="-122"/>
              </a:rPr>
              <a:t>充</a:t>
            </a:r>
            <a:r>
              <a:rPr lang="zh-CN" altLang="en-US" sz="1500" b="1" dirty="0">
                <a:latin typeface="宋体" panose="02010600030101010101" pitchFamily="2" charset="-122"/>
              </a:rPr>
              <a:t>分了解</a:t>
            </a:r>
            <a:r>
              <a:rPr lang="en-US" altLang="zh-CN" sz="1500" b="1" dirty="0">
                <a:latin typeface="宋体" panose="02010600030101010101" pitchFamily="2" charset="-122"/>
              </a:rPr>
              <a:t>+</a:t>
            </a:r>
            <a:r>
              <a:rPr lang="zh-CN" altLang="en-US" sz="1500" b="1" dirty="0">
                <a:latin typeface="宋体" panose="02010600030101010101" pitchFamily="2" charset="-122"/>
              </a:rPr>
              <a:t>动机    </a:t>
            </a:r>
            <a:r>
              <a:rPr lang="zh-CN" altLang="en-US" sz="1500" b="1" dirty="0" smtClean="0">
                <a:latin typeface="宋体" panose="02010600030101010101" pitchFamily="2" charset="-122"/>
              </a:rPr>
              <a:t>有</a:t>
            </a:r>
            <a:r>
              <a:rPr lang="zh-CN" altLang="en-US" sz="1500" b="1" dirty="0">
                <a:latin typeface="宋体" panose="02010600030101010101" pitchFamily="2" charset="-122"/>
              </a:rPr>
              <a:t>规划</a:t>
            </a:r>
          </a:p>
          <a:p>
            <a:pPr eaLnBrk="1" hangingPunct="1">
              <a:spcBef>
                <a:spcPts val="1800"/>
              </a:spcBef>
            </a:pPr>
            <a:r>
              <a:rPr lang="zh-CN" altLang="en-US" sz="1500" b="1" dirty="0">
                <a:latin typeface="宋体" panose="02010600030101010101" pitchFamily="2" charset="-122"/>
              </a:rPr>
              <a:t>乐观、积极、坚韧、不固执、正直、心胸宽广、有追求、乐于钻研、有创造性、创新能力</a:t>
            </a:r>
          </a:p>
          <a:p>
            <a:pPr eaLnBrk="1" hangingPunct="1"/>
            <a:endParaRPr lang="zh-CN" altLang="en-US" sz="1500" b="1" dirty="0">
              <a:latin typeface="宋体" panose="02010600030101010101" pitchFamily="2" charset="-122"/>
            </a:endParaRPr>
          </a:p>
        </p:txBody>
      </p:sp>
      <p:sp>
        <p:nvSpPr>
          <p:cNvPr id="8" name="Text Box 4"/>
          <p:cNvSpPr txBox="1">
            <a:spLocks noChangeArrowheads="1"/>
          </p:cNvSpPr>
          <p:nvPr/>
        </p:nvSpPr>
        <p:spPr bwMode="auto">
          <a:xfrm>
            <a:off x="286942" y="394094"/>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b="1" dirty="0" smtClean="0">
                <a:latin typeface="宋体" panose="02010600030101010101" pitchFamily="2" charset="-122"/>
              </a:rPr>
              <a:t>知</a:t>
            </a:r>
            <a:r>
              <a:rPr lang="zh-CN" altLang="en-US" sz="2100" b="1" dirty="0">
                <a:latin typeface="宋体" panose="02010600030101010101" pitchFamily="2" charset="-122"/>
              </a:rPr>
              <a:t>己知彼</a:t>
            </a:r>
          </a:p>
        </p:txBody>
      </p:sp>
    </p:spTree>
    <p:extLst>
      <p:ext uri="{BB962C8B-B14F-4D97-AF65-F5344CB8AC3E}">
        <p14:creationId xmlns:p14="http://schemas.microsoft.com/office/powerpoint/2010/main" val="192730669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114301" y="265510"/>
            <a:ext cx="5898356" cy="516731"/>
          </a:xfrm>
        </p:spPr>
      </p:pic>
      <p:sp>
        <p:nvSpPr>
          <p:cNvPr id="12291" name="内容占位符 2"/>
          <p:cNvSpPr>
            <a:spLocks noGrp="1"/>
          </p:cNvSpPr>
          <p:nvPr>
            <p:ph idx="4294967295"/>
          </p:nvPr>
        </p:nvSpPr>
        <p:spPr>
          <a:xfrm>
            <a:off x="321469" y="1178719"/>
            <a:ext cx="5732860" cy="3771900"/>
          </a:xfrm>
          <a:prstGeom prst="rect">
            <a:avLst/>
          </a:prstGeom>
        </p:spPr>
        <p:txBody>
          <a:bodyPr/>
          <a:lstStyle/>
          <a:p>
            <a:pPr eaLnBrk="1" hangingPunct="1"/>
            <a:r>
              <a:rPr lang="zh-CN" altLang="en-US" b="1" dirty="0">
                <a:ea typeface="宋体" panose="02010600030101010101" pitchFamily="2" charset="-122"/>
              </a:rPr>
              <a:t>所有问题的本质：</a:t>
            </a:r>
          </a:p>
          <a:p>
            <a:pPr eaLnBrk="1" hangingPunct="1">
              <a:buFont typeface="Wingdings 2" panose="05020102010507070707" pitchFamily="18" charset="2"/>
              <a:buNone/>
            </a:pPr>
            <a:r>
              <a:rPr lang="zh-CN" altLang="en-US" b="1" dirty="0">
                <a:ea typeface="宋体" panose="02010600030101010101" pitchFamily="2" charset="-122"/>
              </a:rPr>
              <a:t>     以衡量你的能力是否符合公司的要求</a:t>
            </a:r>
          </a:p>
          <a:p>
            <a:pPr eaLnBrk="1" hangingPunct="1">
              <a:buFont typeface="Wingdings 2" panose="05020102010507070707" pitchFamily="18" charset="2"/>
              <a:buNone/>
            </a:pPr>
            <a:endParaRPr lang="zh-CN" altLang="en-US" b="1" dirty="0">
              <a:ea typeface="宋体" panose="02010600030101010101" pitchFamily="2" charset="-122"/>
            </a:endParaRPr>
          </a:p>
          <a:p>
            <a:pPr eaLnBrk="1" hangingPunct="1">
              <a:buFont typeface="Wingdings 2" panose="05020102010507070707" pitchFamily="18" charset="2"/>
              <a:buNone/>
            </a:pPr>
            <a:r>
              <a:rPr lang="zh-CN" altLang="en-US" b="1" dirty="0">
                <a:ea typeface="宋体" panose="02010600030101010101" pitchFamily="2" charset="-122"/>
              </a:rPr>
              <a:t>     </a:t>
            </a:r>
            <a:r>
              <a:rPr lang="en-US" altLang="zh-CN" sz="1800" b="1" dirty="0">
                <a:ea typeface="宋体" panose="02010600030101010101" pitchFamily="2" charset="-122"/>
              </a:rPr>
              <a:t>A  </a:t>
            </a:r>
            <a:r>
              <a:rPr lang="zh-CN" altLang="en-US" sz="1800" b="1" dirty="0">
                <a:ea typeface="宋体" panose="02010600030101010101" pitchFamily="2" charset="-122"/>
              </a:rPr>
              <a:t>你能做得了这个工作吗？（能力、技能、专长</a:t>
            </a:r>
            <a:r>
              <a:rPr lang="en-US" altLang="zh-CN" sz="1800" b="1" dirty="0">
                <a:ea typeface="宋体" panose="02010600030101010101" pitchFamily="2" charset="-122"/>
              </a:rPr>
              <a:t>…</a:t>
            </a:r>
            <a:r>
              <a:rPr lang="zh-CN" altLang="en-US" sz="1800" b="1" dirty="0">
                <a:ea typeface="宋体" panose="02010600030101010101" pitchFamily="2" charset="-122"/>
              </a:rPr>
              <a:t>）</a:t>
            </a:r>
          </a:p>
          <a:p>
            <a:pPr eaLnBrk="1" hangingPunct="1">
              <a:buFont typeface="Wingdings 2" panose="05020102010507070707" pitchFamily="18" charset="2"/>
              <a:buNone/>
            </a:pPr>
            <a:r>
              <a:rPr lang="zh-CN" altLang="en-US" sz="1800" b="1" dirty="0">
                <a:ea typeface="宋体" panose="02010600030101010101" pitchFamily="2" charset="-122"/>
              </a:rPr>
              <a:t>      </a:t>
            </a:r>
            <a:r>
              <a:rPr lang="en-US" altLang="zh-CN" sz="1800" b="1" dirty="0">
                <a:ea typeface="宋体" panose="02010600030101010101" pitchFamily="2" charset="-122"/>
              </a:rPr>
              <a:t>B  </a:t>
            </a:r>
            <a:r>
              <a:rPr lang="zh-CN" altLang="en-US" sz="1800" b="1" dirty="0">
                <a:ea typeface="宋体" panose="02010600030101010101" pitchFamily="2" charset="-122"/>
              </a:rPr>
              <a:t>你愿意做这个工作吗？（可能选择会更多，为什么要选择这个公司）</a:t>
            </a:r>
          </a:p>
          <a:p>
            <a:pPr eaLnBrk="1" hangingPunct="1">
              <a:buFont typeface="Wingdings 2" panose="05020102010507070707" pitchFamily="18" charset="2"/>
              <a:buNone/>
            </a:pPr>
            <a:r>
              <a:rPr lang="zh-CN" altLang="en-US" sz="1800" b="1" dirty="0">
                <a:ea typeface="宋体" panose="02010600030101010101" pitchFamily="2" charset="-122"/>
              </a:rPr>
              <a:t>      </a:t>
            </a:r>
            <a:r>
              <a:rPr lang="en-US" altLang="zh-CN" sz="1800" b="1" dirty="0">
                <a:ea typeface="宋体" panose="02010600030101010101" pitchFamily="2" charset="-122"/>
              </a:rPr>
              <a:t>C  </a:t>
            </a:r>
            <a:r>
              <a:rPr lang="zh-CN" altLang="en-US" sz="1800" b="1" dirty="0">
                <a:ea typeface="宋体" panose="02010600030101010101" pitchFamily="2" charset="-122"/>
              </a:rPr>
              <a:t>你和其他的求职者比起来如何（为什么要选你，而不是其他人）</a:t>
            </a:r>
          </a:p>
        </p:txBody>
      </p:sp>
    </p:spTree>
    <p:extLst>
      <p:ext uri="{BB962C8B-B14F-4D97-AF65-F5344CB8AC3E}">
        <p14:creationId xmlns:p14="http://schemas.microsoft.com/office/powerpoint/2010/main" val="284119469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4294967295"/>
          </p:nvPr>
        </p:nvSpPr>
        <p:spPr>
          <a:xfrm>
            <a:off x="1916832" y="2139702"/>
            <a:ext cx="3312368" cy="342900"/>
          </a:xfrm>
          <a:prstGeom prst="rect">
            <a:avLst/>
          </a:prstGeom>
        </p:spPr>
        <p:txBody>
          <a:bodyPr/>
          <a:lstStyle/>
          <a:p>
            <a:pPr marL="0" indent="0" eaLnBrk="1" hangingPunct="1">
              <a:buClr>
                <a:schemeClr val="accent1"/>
              </a:buClr>
              <a:buNone/>
            </a:pPr>
            <a:r>
              <a:rPr lang="zh-CN" altLang="en-US" sz="7200" b="1" dirty="0" smtClean="0">
                <a:ea typeface="宋体" panose="02010600030101010101" pitchFamily="2" charset="-122"/>
              </a:rPr>
              <a:t>问题集</a:t>
            </a:r>
            <a:endParaRPr lang="zh-CN" altLang="en-US" sz="7200" b="1" dirty="0">
              <a:ea typeface="宋体" panose="02010600030101010101" pitchFamily="2" charset="-122"/>
            </a:endParaRPr>
          </a:p>
        </p:txBody>
      </p:sp>
    </p:spTree>
    <p:extLst>
      <p:ext uri="{BB962C8B-B14F-4D97-AF65-F5344CB8AC3E}">
        <p14:creationId xmlns:p14="http://schemas.microsoft.com/office/powerpoint/2010/main" val="5520266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灯片编号占位符 4"/>
          <p:cNvSpPr>
            <a:spLocks noGrp="1"/>
          </p:cNvSpPr>
          <p:nvPr>
            <p:ph type="sldNum" sz="quarter" idx="4"/>
          </p:nvPr>
        </p:nvSpPr>
        <p:spPr>
          <a:xfrm>
            <a:off x="4843463" y="4401741"/>
            <a:ext cx="1543050" cy="227409"/>
          </a:xfrm>
        </p:spPr>
        <p:txBody>
          <a:bodyPr wrap="square" lIns="68580" tIns="34290" rIns="68580" bIns="34290" anchor="ctr"/>
          <a:lstStyle/>
          <a:p>
            <a:pPr indent="0" algn="r"/>
            <a:fld id="{9A0DB2DC-4C9A-4742-B13C-FB6460FD3503}" type="slidenum">
              <a:rPr lang="zh-CN" altLang="en-US" sz="900" dirty="0">
                <a:solidFill>
                  <a:srgbClr val="898989"/>
                </a:solidFill>
                <a:latin typeface="Arial" panose="020B0604020202020204" pitchFamily="34" charset="0"/>
                <a:ea typeface="宋体" panose="02010600030101010101" pitchFamily="2" charset="-122"/>
                <a:sym typeface="Calibri" panose="020F0502020204030204" charset="0"/>
              </a:rPr>
              <a:t>26</a:t>
            </a:fld>
            <a:endParaRPr lang="zh-CN" altLang="en-US" sz="900" dirty="0">
              <a:solidFill>
                <a:srgbClr val="898989"/>
              </a:solidFill>
              <a:latin typeface="Arial" panose="020B0604020202020204" pitchFamily="34" charset="0"/>
              <a:ea typeface="宋体" panose="02010600030101010101" pitchFamily="2" charset="-122"/>
              <a:sym typeface="Calibri" panose="020F0502020204030204" charset="0"/>
            </a:endParaRPr>
          </a:p>
        </p:txBody>
      </p:sp>
      <p:grpSp>
        <p:nvGrpSpPr>
          <p:cNvPr id="27650" name="组合 42"/>
          <p:cNvGrpSpPr/>
          <p:nvPr/>
        </p:nvGrpSpPr>
        <p:grpSpPr>
          <a:xfrm>
            <a:off x="-157162" y="1390650"/>
            <a:ext cx="7015163" cy="2993496"/>
            <a:chOff x="0" y="0"/>
            <a:chExt cx="9356725" cy="3990433"/>
          </a:xfrm>
        </p:grpSpPr>
        <p:sp>
          <p:nvSpPr>
            <p:cNvPr id="27651" name="Freeform 2"/>
            <p:cNvSpPr/>
            <p:nvPr/>
          </p:nvSpPr>
          <p:spPr>
            <a:xfrm flipH="1">
              <a:off x="5813425" y="2171700"/>
              <a:ext cx="876300" cy="236537"/>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tileRect/>
            </a:gradFill>
            <a:ln w="9525">
              <a:noFill/>
            </a:ln>
          </p:spPr>
          <p:txBody>
            <a:bodyPr/>
            <a:lstStyle/>
            <a:p>
              <a:endParaRPr lang="zh-CN" altLang="en-US" sz="1350"/>
            </a:p>
          </p:txBody>
        </p:sp>
        <p:sp>
          <p:nvSpPr>
            <p:cNvPr id="27652" name="Freeform 3"/>
            <p:cNvSpPr/>
            <p:nvPr/>
          </p:nvSpPr>
          <p:spPr>
            <a:xfrm>
              <a:off x="0" y="2233612"/>
              <a:ext cx="984250" cy="363538"/>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solidFill>
              <a:srgbClr val="DE0000">
                <a:alpha val="9804"/>
              </a:srgbClr>
            </a:solidFill>
            <a:ln w="9525">
              <a:noFill/>
            </a:ln>
          </p:spPr>
          <p:txBody>
            <a:bodyPr/>
            <a:lstStyle/>
            <a:p>
              <a:endParaRPr lang="zh-CN" altLang="en-US" sz="1350"/>
            </a:p>
          </p:txBody>
        </p:sp>
        <p:sp>
          <p:nvSpPr>
            <p:cNvPr id="27653" name="Freeform 4"/>
            <p:cNvSpPr/>
            <p:nvPr/>
          </p:nvSpPr>
          <p:spPr>
            <a:xfrm flipH="1">
              <a:off x="7102475" y="2089150"/>
              <a:ext cx="863600" cy="388937"/>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tileRect/>
            </a:gradFill>
            <a:ln w="9525">
              <a:noFill/>
            </a:ln>
          </p:spPr>
          <p:txBody>
            <a:bodyPr/>
            <a:lstStyle/>
            <a:p>
              <a:endParaRPr lang="zh-CN" altLang="en-US" sz="1350"/>
            </a:p>
          </p:txBody>
        </p:sp>
        <p:sp>
          <p:nvSpPr>
            <p:cNvPr id="27654" name="Freeform 5"/>
            <p:cNvSpPr/>
            <p:nvPr/>
          </p:nvSpPr>
          <p:spPr>
            <a:xfrm flipH="1">
              <a:off x="8518525" y="2225675"/>
              <a:ext cx="838200" cy="363537"/>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tileRect/>
            </a:gradFill>
            <a:ln w="9525">
              <a:noFill/>
            </a:ln>
          </p:spPr>
          <p:txBody>
            <a:bodyPr/>
            <a:lstStyle/>
            <a:p>
              <a:endParaRPr lang="zh-CN" altLang="en-US" sz="1350"/>
            </a:p>
          </p:txBody>
        </p:sp>
        <p:sp>
          <p:nvSpPr>
            <p:cNvPr id="27655" name="Freeform 6"/>
            <p:cNvSpPr/>
            <p:nvPr/>
          </p:nvSpPr>
          <p:spPr>
            <a:xfrm>
              <a:off x="1524000" y="2092325"/>
              <a:ext cx="838200" cy="363537"/>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tileRect/>
            </a:gradFill>
            <a:ln w="9525">
              <a:noFill/>
            </a:ln>
          </p:spPr>
          <p:txBody>
            <a:bodyPr/>
            <a:lstStyle/>
            <a:p>
              <a:endParaRPr lang="zh-CN" altLang="en-US" sz="1350"/>
            </a:p>
          </p:txBody>
        </p:sp>
        <p:sp>
          <p:nvSpPr>
            <p:cNvPr id="27656" name="Freeform 7"/>
            <p:cNvSpPr/>
            <p:nvPr/>
          </p:nvSpPr>
          <p:spPr>
            <a:xfrm>
              <a:off x="2819400" y="2171700"/>
              <a:ext cx="885825" cy="236537"/>
            </a:xfrm>
            <a:custGeom>
              <a:avLst/>
              <a:gdLst/>
              <a:ahLst/>
              <a:cxnLst>
                <a:cxn ang="0">
                  <a:pos x="2147483647" y="2147483647"/>
                </a:cxn>
                <a:cxn ang="0">
                  <a:pos x="2147483647" y="2147483647"/>
                </a:cxn>
                <a:cxn ang="0">
                  <a:pos x="2147483647" y="0"/>
                </a:cxn>
                <a:cxn ang="0">
                  <a:pos x="2147483647" y="2147483647"/>
                </a:cxn>
              </a:cxnLst>
              <a:rect l="0" t="0" r="0" b="0"/>
              <a:pathLst>
                <a:path w="2331" h="688">
                  <a:moveTo>
                    <a:pt x="2331" y="688"/>
                  </a:moveTo>
                  <a:cubicBezTo>
                    <a:pt x="2331" y="688"/>
                    <a:pt x="208" y="159"/>
                    <a:pt x="104" y="138"/>
                  </a:cubicBezTo>
                  <a:cubicBezTo>
                    <a:pt x="0" y="118"/>
                    <a:pt x="2086" y="0"/>
                    <a:pt x="2086" y="0"/>
                  </a:cubicBezTo>
                  <a:lnTo>
                    <a:pt x="2331" y="688"/>
                  </a:lnTo>
                  <a:close/>
                </a:path>
              </a:pathLst>
            </a:custGeom>
            <a:gradFill rotWithShape="1">
              <a:gsLst>
                <a:gs pos="0">
                  <a:srgbClr val="FFFFFF"/>
                </a:gs>
                <a:gs pos="100000">
                  <a:srgbClr val="666666"/>
                </a:gs>
              </a:gsLst>
              <a:lin ang="0" scaled="1"/>
              <a:tileRect/>
            </a:gradFill>
            <a:ln w="9525">
              <a:noFill/>
            </a:ln>
          </p:spPr>
          <p:txBody>
            <a:bodyPr/>
            <a:lstStyle/>
            <a:p>
              <a:endParaRPr lang="zh-CN" altLang="en-US" sz="1350"/>
            </a:p>
          </p:txBody>
        </p:sp>
        <p:sp>
          <p:nvSpPr>
            <p:cNvPr id="27657" name="Freeform 8"/>
            <p:cNvSpPr/>
            <p:nvPr/>
          </p:nvSpPr>
          <p:spPr>
            <a:xfrm>
              <a:off x="987425" y="1200150"/>
              <a:ext cx="1119188" cy="1392237"/>
            </a:xfrm>
            <a:custGeom>
              <a:avLst/>
              <a:gdLst/>
              <a:ahLst/>
              <a:cxnLst>
                <a:cxn ang="0">
                  <a:pos x="0" y="0"/>
                </a:cxn>
                <a:cxn ang="0">
                  <a:pos x="0" y="2147483647"/>
                </a:cxn>
                <a:cxn ang="0">
                  <a:pos x="2147483647" y="2147483647"/>
                </a:cxn>
                <a:cxn ang="0">
                  <a:pos x="2147483647" y="2147483647"/>
                </a:cxn>
                <a:cxn ang="0">
                  <a:pos x="0" y="0"/>
                </a:cxn>
              </a:cxnLst>
              <a:rect l="0" t="0" r="0" b="0"/>
              <a:pathLst>
                <a:path w="1006" h="1251">
                  <a:moveTo>
                    <a:pt x="0" y="0"/>
                  </a:moveTo>
                  <a:lnTo>
                    <a:pt x="0" y="1251"/>
                  </a:lnTo>
                  <a:lnTo>
                    <a:pt x="1006" y="1154"/>
                  </a:lnTo>
                  <a:lnTo>
                    <a:pt x="1006" y="81"/>
                  </a:lnTo>
                  <a:lnTo>
                    <a:pt x="0" y="0"/>
                  </a:lnTo>
                  <a:close/>
                </a:path>
              </a:pathLst>
            </a:custGeom>
            <a:gradFill rotWithShape="1">
              <a:gsLst>
                <a:gs pos="0">
                  <a:srgbClr val="940000">
                    <a:alpha val="100000"/>
                  </a:srgbClr>
                </a:gs>
                <a:gs pos="50000">
                  <a:srgbClr val="D40000">
                    <a:alpha val="100000"/>
                  </a:srgbClr>
                </a:gs>
                <a:gs pos="100000">
                  <a:srgbClr val="FF0000">
                    <a:alpha val="100000"/>
                  </a:srgbClr>
                </a:gs>
              </a:gsLst>
              <a:lin ang="5400000" scaled="1"/>
              <a:tileRect/>
            </a:gradFill>
            <a:ln w="9525" cap="flat" cmpd="sng">
              <a:solidFill>
                <a:srgbClr val="DE0000"/>
              </a:solidFill>
              <a:prstDash val="solid"/>
              <a:miter/>
              <a:headEnd type="none" w="med" len="med"/>
              <a:tailEnd type="none" w="med" len="med"/>
            </a:ln>
          </p:spPr>
          <p:txBody>
            <a:bodyPr/>
            <a:lstStyle/>
            <a:p>
              <a:endParaRPr lang="zh-CN" altLang="en-US" sz="1350"/>
            </a:p>
          </p:txBody>
        </p:sp>
        <p:sp>
          <p:nvSpPr>
            <p:cNvPr id="27658" name="Freeform 9"/>
            <p:cNvSpPr/>
            <p:nvPr/>
          </p:nvSpPr>
          <p:spPr>
            <a:xfrm>
              <a:off x="609600" y="1200150"/>
              <a:ext cx="377825" cy="1392237"/>
            </a:xfrm>
            <a:custGeom>
              <a:avLst/>
              <a:gdLst/>
              <a:ahLst/>
              <a:cxnLst>
                <a:cxn ang="0">
                  <a:pos x="0" y="2147483647"/>
                </a:cxn>
                <a:cxn ang="0">
                  <a:pos x="0" y="2147483647"/>
                </a:cxn>
                <a:cxn ang="0">
                  <a:pos x="2147483647" y="2147483647"/>
                </a:cxn>
                <a:cxn ang="0">
                  <a:pos x="2147483647" y="0"/>
                </a:cxn>
                <a:cxn ang="0">
                  <a:pos x="0" y="2147483647"/>
                </a:cxn>
              </a:cxnLst>
              <a:rect l="0" t="0" r="0" b="0"/>
              <a:pathLst>
                <a:path w="339" h="1251">
                  <a:moveTo>
                    <a:pt x="0" y="110"/>
                  </a:moveTo>
                  <a:lnTo>
                    <a:pt x="0" y="1080"/>
                  </a:lnTo>
                  <a:lnTo>
                    <a:pt x="339" y="1251"/>
                  </a:lnTo>
                  <a:lnTo>
                    <a:pt x="339" y="0"/>
                  </a:lnTo>
                  <a:lnTo>
                    <a:pt x="0" y="110"/>
                  </a:lnTo>
                  <a:close/>
                </a:path>
              </a:pathLst>
            </a:custGeom>
            <a:solidFill>
              <a:srgbClr val="C00000"/>
            </a:solidFill>
            <a:ln w="9525">
              <a:noFill/>
            </a:ln>
          </p:spPr>
          <p:txBody>
            <a:bodyPr/>
            <a:lstStyle/>
            <a:p>
              <a:endParaRPr lang="zh-CN" altLang="en-US" sz="1350"/>
            </a:p>
          </p:txBody>
        </p:sp>
        <p:sp>
          <p:nvSpPr>
            <p:cNvPr id="27659" name="Freeform 10"/>
            <p:cNvSpPr/>
            <p:nvPr/>
          </p:nvSpPr>
          <p:spPr>
            <a:xfrm>
              <a:off x="2376488" y="1296987"/>
              <a:ext cx="1082675" cy="1189038"/>
            </a:xfrm>
            <a:custGeom>
              <a:avLst/>
              <a:gdLst/>
              <a:ahLst/>
              <a:cxnLst>
                <a:cxn ang="0">
                  <a:pos x="0" y="0"/>
                </a:cxn>
                <a:cxn ang="0">
                  <a:pos x="0" y="2147483647"/>
                </a:cxn>
                <a:cxn ang="0">
                  <a:pos x="2147483647" y="2147483647"/>
                </a:cxn>
                <a:cxn ang="0">
                  <a:pos x="2147483647" y="2147483647"/>
                </a:cxn>
                <a:cxn ang="0">
                  <a:pos x="0" y="0"/>
                </a:cxn>
              </a:cxnLst>
              <a:rect l="0" t="0" r="0" b="0"/>
              <a:pathLst>
                <a:path w="973" h="1069">
                  <a:moveTo>
                    <a:pt x="0" y="0"/>
                  </a:moveTo>
                  <a:lnTo>
                    <a:pt x="0" y="1069"/>
                  </a:lnTo>
                  <a:lnTo>
                    <a:pt x="973" y="1051"/>
                  </a:lnTo>
                  <a:lnTo>
                    <a:pt x="973" y="36"/>
                  </a:lnTo>
                  <a:lnTo>
                    <a:pt x="0" y="0"/>
                  </a:lnTo>
                  <a:close/>
                </a:path>
              </a:pathLst>
            </a:custGeom>
            <a:solidFill>
              <a:srgbClr val="7030A0"/>
            </a:solidFill>
            <a:ln w="9525" cap="flat" cmpd="sng">
              <a:solidFill>
                <a:srgbClr val="D8D8D8"/>
              </a:solidFill>
              <a:prstDash val="solid"/>
              <a:miter/>
              <a:headEnd type="none" w="med" len="med"/>
              <a:tailEnd type="none" w="med" len="med"/>
            </a:ln>
          </p:spPr>
          <p:txBody>
            <a:bodyPr/>
            <a:lstStyle/>
            <a:p>
              <a:endParaRPr lang="zh-CN" altLang="en-US" sz="1350"/>
            </a:p>
          </p:txBody>
        </p:sp>
        <p:sp>
          <p:nvSpPr>
            <p:cNvPr id="27660" name="Freeform 11"/>
            <p:cNvSpPr/>
            <p:nvPr/>
          </p:nvSpPr>
          <p:spPr>
            <a:xfrm>
              <a:off x="2166938" y="1282700"/>
              <a:ext cx="219075" cy="1189037"/>
            </a:xfrm>
            <a:custGeom>
              <a:avLst/>
              <a:gdLst/>
              <a:ahLst/>
              <a:cxnLst>
                <a:cxn ang="0">
                  <a:pos x="0" y="2147483647"/>
                </a:cxn>
                <a:cxn ang="0">
                  <a:pos x="0" y="2147483647"/>
                </a:cxn>
                <a:cxn ang="0">
                  <a:pos x="2147483647" y="2147483647"/>
                </a:cxn>
                <a:cxn ang="0">
                  <a:pos x="2147483647" y="0"/>
                </a:cxn>
                <a:cxn ang="0">
                  <a:pos x="0" y="2147483647"/>
                </a:cxn>
              </a:cxnLst>
              <a:rect l="0" t="0" r="0" b="0"/>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18900000" scaled="1"/>
              <a:tileRect/>
            </a:gradFill>
            <a:ln w="9525">
              <a:noFill/>
            </a:ln>
          </p:spPr>
          <p:txBody>
            <a:bodyPr/>
            <a:lstStyle/>
            <a:p>
              <a:endParaRPr lang="zh-CN" altLang="en-US" sz="1350"/>
            </a:p>
          </p:txBody>
        </p:sp>
        <p:sp>
          <p:nvSpPr>
            <p:cNvPr id="27661" name="Freeform 12"/>
            <p:cNvSpPr/>
            <p:nvPr/>
          </p:nvSpPr>
          <p:spPr>
            <a:xfrm>
              <a:off x="3671888" y="1336675"/>
              <a:ext cx="1016000" cy="1081087"/>
            </a:xfrm>
            <a:custGeom>
              <a:avLst/>
              <a:gdLst/>
              <a:ahLst/>
              <a:cxnLst>
                <a:cxn ang="0">
                  <a:pos x="2147483647" y="2147483647"/>
                </a:cxn>
                <a:cxn ang="0">
                  <a:pos x="0" y="2147483647"/>
                </a:cxn>
                <a:cxn ang="0">
                  <a:pos x="0" y="0"/>
                </a:cxn>
                <a:cxn ang="0">
                  <a:pos x="2147483647" y="2147483647"/>
                </a:cxn>
                <a:cxn ang="0">
                  <a:pos x="2147483647" y="2147483647"/>
                </a:cxn>
              </a:cxnLst>
              <a:rect l="0" t="0" r="0" b="0"/>
              <a:pathLst>
                <a:path w="913" h="972">
                  <a:moveTo>
                    <a:pt x="913" y="958"/>
                  </a:moveTo>
                  <a:lnTo>
                    <a:pt x="0" y="972"/>
                  </a:lnTo>
                  <a:lnTo>
                    <a:pt x="0" y="0"/>
                  </a:lnTo>
                  <a:lnTo>
                    <a:pt x="913" y="6"/>
                  </a:lnTo>
                  <a:lnTo>
                    <a:pt x="913" y="958"/>
                  </a:lnTo>
                  <a:close/>
                </a:path>
              </a:pathLst>
            </a:custGeom>
            <a:solidFill>
              <a:srgbClr val="00B0F0"/>
            </a:solidFill>
            <a:ln w="9525" cap="flat" cmpd="sng">
              <a:solidFill>
                <a:srgbClr val="D8D8D8"/>
              </a:solidFill>
              <a:prstDash val="solid"/>
              <a:miter/>
              <a:headEnd type="none" w="med" len="med"/>
              <a:tailEnd type="none" w="med" len="med"/>
            </a:ln>
          </p:spPr>
          <p:txBody>
            <a:bodyPr/>
            <a:lstStyle/>
            <a:p>
              <a:endParaRPr lang="zh-CN" altLang="en-US" sz="1350"/>
            </a:p>
          </p:txBody>
        </p:sp>
        <p:sp>
          <p:nvSpPr>
            <p:cNvPr id="27662" name="Freeform 13"/>
            <p:cNvSpPr/>
            <p:nvPr/>
          </p:nvSpPr>
          <p:spPr>
            <a:xfrm>
              <a:off x="3595688" y="1336675"/>
              <a:ext cx="76200" cy="1081087"/>
            </a:xfrm>
            <a:custGeom>
              <a:avLst/>
              <a:gdLst/>
              <a:ahLst/>
              <a:cxnLst>
                <a:cxn ang="0">
                  <a:pos x="0" y="2147483647"/>
                </a:cxn>
                <a:cxn ang="0">
                  <a:pos x="0" y="2147483647"/>
                </a:cxn>
                <a:cxn ang="0">
                  <a:pos x="2147483647" y="2147483647"/>
                </a:cxn>
                <a:cxn ang="0">
                  <a:pos x="2147483647" y="0"/>
                </a:cxn>
                <a:cxn ang="0">
                  <a:pos x="0" y="2147483647"/>
                </a:cxn>
              </a:cxnLst>
              <a:rect l="0" t="0" r="0" b="0"/>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18900000" scaled="1"/>
              <a:tileRect/>
            </a:gradFill>
            <a:ln w="9525">
              <a:noFill/>
            </a:ln>
          </p:spPr>
          <p:txBody>
            <a:bodyPr/>
            <a:lstStyle/>
            <a:p>
              <a:endParaRPr lang="zh-CN" altLang="en-US" sz="1350"/>
            </a:p>
          </p:txBody>
        </p:sp>
        <p:sp>
          <p:nvSpPr>
            <p:cNvPr id="27663" name="Freeform 14"/>
            <p:cNvSpPr/>
            <p:nvPr/>
          </p:nvSpPr>
          <p:spPr>
            <a:xfrm flipH="1">
              <a:off x="7394575" y="1200150"/>
              <a:ext cx="1119188" cy="1392237"/>
            </a:xfrm>
            <a:custGeom>
              <a:avLst/>
              <a:gdLst>
                <a:gd name="txL" fmla="*/ 0 w 1006"/>
                <a:gd name="txT" fmla="*/ 0 h 1251"/>
                <a:gd name="txR" fmla="*/ 1006 w 1006"/>
                <a:gd name="txB" fmla="*/ 1251 h 1251"/>
              </a:gdLst>
              <a:ahLst/>
              <a:cxnLst>
                <a:cxn ang="0">
                  <a:pos x="0" y="0"/>
                </a:cxn>
                <a:cxn ang="0">
                  <a:pos x="0" y="2147483647"/>
                </a:cxn>
                <a:cxn ang="0">
                  <a:pos x="2147483647" y="2147483647"/>
                </a:cxn>
                <a:cxn ang="0">
                  <a:pos x="2147483647" y="2147483647"/>
                </a:cxn>
                <a:cxn ang="0">
                  <a:pos x="0" y="0"/>
                </a:cxn>
              </a:cxnLst>
              <a:rect l="txL" t="txT" r="txR" b="txB"/>
              <a:pathLst>
                <a:path w="1006" h="1251">
                  <a:moveTo>
                    <a:pt x="0" y="0"/>
                  </a:moveTo>
                  <a:lnTo>
                    <a:pt x="0" y="1251"/>
                  </a:lnTo>
                  <a:lnTo>
                    <a:pt x="1006" y="1154"/>
                  </a:lnTo>
                  <a:lnTo>
                    <a:pt x="1006" y="81"/>
                  </a:lnTo>
                  <a:lnTo>
                    <a:pt x="0" y="0"/>
                  </a:lnTo>
                  <a:close/>
                </a:path>
              </a:pathLst>
            </a:custGeom>
            <a:gradFill rotWithShape="1">
              <a:gsLst>
                <a:gs pos="0">
                  <a:srgbClr val="940000">
                    <a:alpha val="100000"/>
                  </a:srgbClr>
                </a:gs>
                <a:gs pos="50000">
                  <a:srgbClr val="D40000">
                    <a:alpha val="100000"/>
                  </a:srgbClr>
                </a:gs>
                <a:gs pos="100000">
                  <a:srgbClr val="FF0000">
                    <a:alpha val="100000"/>
                  </a:srgbClr>
                </a:gs>
              </a:gsLst>
              <a:lin ang="5400000" scaled="1"/>
              <a:tileRect/>
            </a:gradFill>
            <a:ln w="9525" cap="flat" cmpd="sng">
              <a:solidFill>
                <a:srgbClr val="DE0000"/>
              </a:solidFill>
              <a:prstDash val="solid"/>
              <a:miter/>
              <a:headEnd type="none" w="med" len="med"/>
              <a:tailEnd type="none" w="med" len="med"/>
            </a:ln>
          </p:spPr>
          <p:txBody>
            <a:bodyPr anchor="t"/>
            <a:lstStyle/>
            <a:p>
              <a:pPr lvl="0" indent="0"/>
              <a:endParaRPr lang="en-US" altLang="zh-CN" sz="1350"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7664" name="Freeform 15"/>
            <p:cNvSpPr/>
            <p:nvPr/>
          </p:nvSpPr>
          <p:spPr>
            <a:xfrm flipH="1">
              <a:off x="8513763" y="1200150"/>
              <a:ext cx="377825" cy="1392237"/>
            </a:xfrm>
            <a:custGeom>
              <a:avLst/>
              <a:gdLst/>
              <a:ahLst/>
              <a:cxnLst>
                <a:cxn ang="0">
                  <a:pos x="0" y="2147483647"/>
                </a:cxn>
                <a:cxn ang="0">
                  <a:pos x="0" y="2147483647"/>
                </a:cxn>
                <a:cxn ang="0">
                  <a:pos x="2147483647" y="2147483647"/>
                </a:cxn>
                <a:cxn ang="0">
                  <a:pos x="2147483647" y="0"/>
                </a:cxn>
                <a:cxn ang="0">
                  <a:pos x="0" y="2147483647"/>
                </a:cxn>
              </a:cxnLst>
              <a:rect l="0" t="0" r="0" b="0"/>
              <a:pathLst>
                <a:path w="339" h="1251">
                  <a:moveTo>
                    <a:pt x="0" y="110"/>
                  </a:moveTo>
                  <a:lnTo>
                    <a:pt x="0" y="1080"/>
                  </a:lnTo>
                  <a:lnTo>
                    <a:pt x="339" y="1251"/>
                  </a:lnTo>
                  <a:lnTo>
                    <a:pt x="339" y="0"/>
                  </a:lnTo>
                  <a:lnTo>
                    <a:pt x="0" y="110"/>
                  </a:lnTo>
                  <a:close/>
                </a:path>
              </a:pathLst>
            </a:custGeom>
            <a:solidFill>
              <a:srgbClr val="C00000"/>
            </a:solidFill>
            <a:ln w="9525">
              <a:noFill/>
            </a:ln>
          </p:spPr>
          <p:txBody>
            <a:bodyPr/>
            <a:lstStyle/>
            <a:p>
              <a:endParaRPr lang="zh-CN" altLang="en-US" sz="1350"/>
            </a:p>
          </p:txBody>
        </p:sp>
        <p:sp>
          <p:nvSpPr>
            <p:cNvPr id="27665" name="Freeform 16"/>
            <p:cNvSpPr/>
            <p:nvPr/>
          </p:nvSpPr>
          <p:spPr>
            <a:xfrm flipH="1">
              <a:off x="6032500" y="1282700"/>
              <a:ext cx="1082675" cy="1189037"/>
            </a:xfrm>
            <a:custGeom>
              <a:avLst/>
              <a:gdLst/>
              <a:ahLst/>
              <a:cxnLst>
                <a:cxn ang="0">
                  <a:pos x="0" y="0"/>
                </a:cxn>
                <a:cxn ang="0">
                  <a:pos x="0" y="2147483647"/>
                </a:cxn>
                <a:cxn ang="0">
                  <a:pos x="2147483647" y="2147483647"/>
                </a:cxn>
                <a:cxn ang="0">
                  <a:pos x="2147483647" y="2147483647"/>
                </a:cxn>
                <a:cxn ang="0">
                  <a:pos x="0" y="0"/>
                </a:cxn>
              </a:cxnLst>
              <a:rect l="0" t="0" r="0" b="0"/>
              <a:pathLst>
                <a:path w="973" h="1069">
                  <a:moveTo>
                    <a:pt x="0" y="0"/>
                  </a:moveTo>
                  <a:lnTo>
                    <a:pt x="0" y="1069"/>
                  </a:lnTo>
                  <a:lnTo>
                    <a:pt x="973" y="1051"/>
                  </a:lnTo>
                  <a:lnTo>
                    <a:pt x="973" y="36"/>
                  </a:lnTo>
                  <a:lnTo>
                    <a:pt x="0" y="0"/>
                  </a:lnTo>
                  <a:close/>
                </a:path>
              </a:pathLst>
            </a:custGeom>
            <a:solidFill>
              <a:srgbClr val="FFC000"/>
            </a:solidFill>
            <a:ln w="9525" cap="flat" cmpd="sng">
              <a:solidFill>
                <a:srgbClr val="D8D8D8"/>
              </a:solidFill>
              <a:prstDash val="solid"/>
              <a:miter/>
              <a:headEnd type="none" w="med" len="med"/>
              <a:tailEnd type="none" w="med" len="med"/>
            </a:ln>
          </p:spPr>
          <p:txBody>
            <a:bodyPr/>
            <a:lstStyle/>
            <a:p>
              <a:endParaRPr lang="zh-CN" altLang="en-US" sz="1350"/>
            </a:p>
          </p:txBody>
        </p:sp>
        <p:sp>
          <p:nvSpPr>
            <p:cNvPr id="27666" name="Freeform 17"/>
            <p:cNvSpPr/>
            <p:nvPr/>
          </p:nvSpPr>
          <p:spPr>
            <a:xfrm flipH="1">
              <a:off x="7115175" y="1282700"/>
              <a:ext cx="219075" cy="1189037"/>
            </a:xfrm>
            <a:custGeom>
              <a:avLst/>
              <a:gdLst/>
              <a:ahLst/>
              <a:cxnLst>
                <a:cxn ang="0">
                  <a:pos x="0" y="2147483647"/>
                </a:cxn>
                <a:cxn ang="0">
                  <a:pos x="0" y="2147483647"/>
                </a:cxn>
                <a:cxn ang="0">
                  <a:pos x="2147483647" y="2147483647"/>
                </a:cxn>
                <a:cxn ang="0">
                  <a:pos x="2147483647" y="0"/>
                </a:cxn>
                <a:cxn ang="0">
                  <a:pos x="0" y="2147483647"/>
                </a:cxn>
              </a:cxnLst>
              <a:rect l="0" t="0" r="0" b="0"/>
              <a:pathLst>
                <a:path w="197" h="1069">
                  <a:moveTo>
                    <a:pt x="0" y="123"/>
                  </a:moveTo>
                  <a:lnTo>
                    <a:pt x="0" y="947"/>
                  </a:lnTo>
                  <a:lnTo>
                    <a:pt x="197" y="1069"/>
                  </a:lnTo>
                  <a:lnTo>
                    <a:pt x="197" y="0"/>
                  </a:lnTo>
                  <a:lnTo>
                    <a:pt x="0" y="123"/>
                  </a:lnTo>
                  <a:close/>
                </a:path>
              </a:pathLst>
            </a:custGeom>
            <a:gradFill rotWithShape="1">
              <a:gsLst>
                <a:gs pos="0">
                  <a:srgbClr val="969696"/>
                </a:gs>
                <a:gs pos="100000">
                  <a:srgbClr val="5F5F5F"/>
                </a:gs>
              </a:gsLst>
              <a:lin ang="18900000" scaled="1"/>
              <a:tileRect/>
            </a:gradFill>
            <a:ln w="9525">
              <a:noFill/>
            </a:ln>
          </p:spPr>
          <p:txBody>
            <a:bodyPr/>
            <a:lstStyle/>
            <a:p>
              <a:endParaRPr lang="zh-CN" altLang="en-US" sz="1350"/>
            </a:p>
          </p:txBody>
        </p:sp>
        <p:sp>
          <p:nvSpPr>
            <p:cNvPr id="27667" name="Freeform 18"/>
            <p:cNvSpPr/>
            <p:nvPr/>
          </p:nvSpPr>
          <p:spPr>
            <a:xfrm flipH="1">
              <a:off x="4813300" y="1336675"/>
              <a:ext cx="1016000" cy="1081087"/>
            </a:xfrm>
            <a:custGeom>
              <a:avLst/>
              <a:gdLst>
                <a:gd name="txL" fmla="*/ 0 w 913"/>
                <a:gd name="txT" fmla="*/ 0 h 972"/>
                <a:gd name="txR" fmla="*/ 913 w 913"/>
                <a:gd name="txB" fmla="*/ 972 h 972"/>
              </a:gdLst>
              <a:ahLst/>
              <a:cxnLst>
                <a:cxn ang="0">
                  <a:pos x="2147483647" y="2147483647"/>
                </a:cxn>
                <a:cxn ang="0">
                  <a:pos x="0" y="2147483647"/>
                </a:cxn>
                <a:cxn ang="0">
                  <a:pos x="0" y="0"/>
                </a:cxn>
                <a:cxn ang="0">
                  <a:pos x="2147483647" y="2147483647"/>
                </a:cxn>
                <a:cxn ang="0">
                  <a:pos x="2147483647" y="2147483647"/>
                </a:cxn>
              </a:cxnLst>
              <a:rect l="txL" t="txT" r="txR" b="txB"/>
              <a:pathLst>
                <a:path w="913" h="972">
                  <a:moveTo>
                    <a:pt x="913" y="958"/>
                  </a:moveTo>
                  <a:lnTo>
                    <a:pt x="0" y="972"/>
                  </a:lnTo>
                  <a:lnTo>
                    <a:pt x="0" y="0"/>
                  </a:lnTo>
                  <a:lnTo>
                    <a:pt x="913" y="6"/>
                  </a:lnTo>
                  <a:lnTo>
                    <a:pt x="913" y="958"/>
                  </a:lnTo>
                  <a:close/>
                </a:path>
              </a:pathLst>
            </a:custGeom>
            <a:solidFill>
              <a:srgbClr val="00B050"/>
            </a:solidFill>
            <a:ln w="9525" cap="flat" cmpd="sng">
              <a:solidFill>
                <a:srgbClr val="D8D8D8"/>
              </a:solidFill>
              <a:prstDash val="solid"/>
              <a:miter/>
              <a:headEnd type="none" w="med" len="med"/>
              <a:tailEnd type="none" w="med" len="med"/>
            </a:ln>
          </p:spPr>
          <p:txBody>
            <a:bodyPr anchor="t"/>
            <a:lstStyle/>
            <a:p>
              <a:pPr lvl="0" indent="0"/>
              <a:endParaRPr lang="en-US" altLang="zh-CN" sz="1350" b="1" i="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7668" name="Freeform 19"/>
            <p:cNvSpPr/>
            <p:nvPr/>
          </p:nvSpPr>
          <p:spPr>
            <a:xfrm flipH="1">
              <a:off x="5829300" y="1336675"/>
              <a:ext cx="76200" cy="1081087"/>
            </a:xfrm>
            <a:custGeom>
              <a:avLst/>
              <a:gdLst/>
              <a:ahLst/>
              <a:cxnLst>
                <a:cxn ang="0">
                  <a:pos x="0" y="2147483647"/>
                </a:cxn>
                <a:cxn ang="0">
                  <a:pos x="0" y="2147483647"/>
                </a:cxn>
                <a:cxn ang="0">
                  <a:pos x="2147483647" y="2147483647"/>
                </a:cxn>
                <a:cxn ang="0">
                  <a:pos x="2147483647" y="0"/>
                </a:cxn>
                <a:cxn ang="0">
                  <a:pos x="0" y="2147483647"/>
                </a:cxn>
              </a:cxnLst>
              <a:rect l="0" t="0" r="0" b="0"/>
              <a:pathLst>
                <a:path w="69" h="972">
                  <a:moveTo>
                    <a:pt x="0" y="87"/>
                  </a:moveTo>
                  <a:lnTo>
                    <a:pt x="0" y="906"/>
                  </a:lnTo>
                  <a:lnTo>
                    <a:pt x="69" y="972"/>
                  </a:lnTo>
                  <a:lnTo>
                    <a:pt x="69" y="0"/>
                  </a:lnTo>
                  <a:lnTo>
                    <a:pt x="0" y="87"/>
                  </a:lnTo>
                  <a:close/>
                </a:path>
              </a:pathLst>
            </a:custGeom>
            <a:gradFill rotWithShape="1">
              <a:gsLst>
                <a:gs pos="0">
                  <a:srgbClr val="969696"/>
                </a:gs>
                <a:gs pos="100000">
                  <a:srgbClr val="5F5F5F"/>
                </a:gs>
              </a:gsLst>
              <a:lin ang="18900000" scaled="1"/>
              <a:tileRect/>
            </a:gradFill>
            <a:ln w="9525">
              <a:noFill/>
            </a:ln>
          </p:spPr>
          <p:txBody>
            <a:bodyPr/>
            <a:lstStyle/>
            <a:p>
              <a:endParaRPr lang="zh-CN" altLang="en-US" sz="1350"/>
            </a:p>
          </p:txBody>
        </p:sp>
        <p:sp>
          <p:nvSpPr>
            <p:cNvPr id="27669" name="Rectangle 20"/>
            <p:cNvSpPr/>
            <p:nvPr/>
          </p:nvSpPr>
          <p:spPr>
            <a:xfrm>
              <a:off x="615949" y="0"/>
              <a:ext cx="2321475" cy="997996"/>
            </a:xfrm>
            <a:prstGeom prst="rect">
              <a:avLst/>
            </a:prstGeom>
            <a:noFill/>
            <a:ln w="9525" cap="flat" cmpd="sng">
              <a:solidFill>
                <a:srgbClr val="FF0000"/>
              </a:solidFill>
              <a:prstDash val="solid"/>
              <a:miter/>
              <a:headEnd type="none" w="med" len="med"/>
              <a:tailEnd type="none" w="med" len="med"/>
            </a:ln>
          </p:spPr>
          <p:txBody>
            <a:bodyPr anchor="t">
              <a:spAutoFit/>
            </a:bodyPr>
            <a:lstStyle/>
            <a:p>
              <a:pPr lvl="0" indent="0">
                <a:lnSpc>
                  <a:spcPct val="120000"/>
                </a:lnSpc>
              </a:pPr>
              <a:r>
                <a:rPr lang="zh-CN" altLang="en-US" sz="1200" dirty="0">
                  <a:latin typeface="Arial" panose="020B0604020202020204" pitchFamily="34" charset="0"/>
                  <a:ea typeface="宋体" panose="02010600030101010101" pitchFamily="2" charset="-122"/>
                </a:rPr>
                <a:t>地址在哪、住在哪儿</a:t>
              </a:r>
            </a:p>
            <a:p>
              <a:pPr lvl="0" indent="0">
                <a:lnSpc>
                  <a:spcPct val="120000"/>
                </a:lnSpc>
              </a:pPr>
              <a:r>
                <a:rPr lang="zh-CN" altLang="en-US" sz="1200" dirty="0">
                  <a:latin typeface="Arial" panose="020B0604020202020204" pitchFamily="34" charset="0"/>
                  <a:ea typeface="宋体" panose="02010600030101010101" pitchFamily="2" charset="-122"/>
                </a:rPr>
                <a:t>有多少人、哪些部门</a:t>
              </a:r>
              <a:endParaRPr lang="en-US" altLang="zh-CN" sz="1200" dirty="0">
                <a:latin typeface="Arial" panose="020B0604020202020204" pitchFamily="34" charset="0"/>
                <a:ea typeface="宋体" panose="02010600030101010101" pitchFamily="2" charset="-122"/>
              </a:endParaRPr>
            </a:p>
            <a:p>
              <a:pPr lvl="0" indent="0">
                <a:lnSpc>
                  <a:spcPct val="120000"/>
                </a:lnSpc>
              </a:pPr>
              <a:r>
                <a:rPr lang="zh-CN" altLang="en-US" sz="1200" dirty="0">
                  <a:latin typeface="Arial" panose="020B0604020202020204" pitchFamily="34" charset="0"/>
                  <a:ea typeface="宋体" panose="02010600030101010101" pitchFamily="2" charset="-122"/>
                </a:rPr>
                <a:t>什么业务、上班时间</a:t>
              </a:r>
              <a:endParaRPr lang="en-US" altLang="zh-CN" sz="1200" dirty="0">
                <a:latin typeface="Arial" panose="020B0604020202020204" pitchFamily="34" charset="0"/>
                <a:ea typeface="宋体" panose="02010600030101010101" pitchFamily="2" charset="-122"/>
              </a:endParaRPr>
            </a:p>
          </p:txBody>
        </p:sp>
        <p:sp>
          <p:nvSpPr>
            <p:cNvPr id="27670" name="Line 21"/>
            <p:cNvSpPr/>
            <p:nvPr/>
          </p:nvSpPr>
          <p:spPr>
            <a:xfrm flipV="1">
              <a:off x="633413" y="95250"/>
              <a:ext cx="1" cy="1193800"/>
            </a:xfrm>
            <a:prstGeom prst="line">
              <a:avLst/>
            </a:prstGeom>
            <a:ln w="12700" cap="flat" cmpd="sng">
              <a:solidFill>
                <a:srgbClr val="C00000"/>
              </a:solidFill>
              <a:prstDash val="solid"/>
              <a:miter/>
              <a:headEnd type="none" w="med" len="med"/>
              <a:tailEnd type="triangle" w="med" len="med"/>
            </a:ln>
          </p:spPr>
        </p:sp>
        <p:sp>
          <p:nvSpPr>
            <p:cNvPr id="27671" name="Rectangle 22"/>
            <p:cNvSpPr/>
            <p:nvPr/>
          </p:nvSpPr>
          <p:spPr>
            <a:xfrm>
              <a:off x="3640138" y="0"/>
              <a:ext cx="1905000" cy="705962"/>
            </a:xfrm>
            <a:prstGeom prst="rect">
              <a:avLst/>
            </a:prstGeom>
            <a:noFill/>
            <a:ln w="9525" cap="flat" cmpd="sng">
              <a:solidFill>
                <a:srgbClr val="00B0F0"/>
              </a:solidFill>
              <a:prstDash val="solid"/>
              <a:miter/>
              <a:headEnd type="none" w="med" len="med"/>
              <a:tailEnd type="none" w="med" len="med"/>
            </a:ln>
          </p:spPr>
          <p:txBody>
            <a:bodyPr anchor="t">
              <a:spAutoFit/>
            </a:bodyPr>
            <a:lstStyle/>
            <a:p>
              <a:pPr lvl="0" indent="0">
                <a:lnSpc>
                  <a:spcPct val="120000"/>
                </a:lnSpc>
              </a:pPr>
              <a:r>
                <a:rPr lang="zh-CN" altLang="en-US" sz="1200" dirty="0">
                  <a:solidFill>
                    <a:srgbClr val="000000"/>
                  </a:solidFill>
                  <a:latin typeface="Verdana" panose="020B0604030504040204" pitchFamily="34" charset="0"/>
                  <a:ea typeface="微软雅黑" panose="020B0503020204020204" charset="-122"/>
                  <a:sym typeface="微软雅黑" panose="020B0503020204020204" charset="-122"/>
                </a:rPr>
                <a:t>遇到困难如何解决、最有成就感的事情</a:t>
              </a:r>
            </a:p>
          </p:txBody>
        </p:sp>
        <p:sp>
          <p:nvSpPr>
            <p:cNvPr id="27672" name="Line 23"/>
            <p:cNvSpPr/>
            <p:nvPr/>
          </p:nvSpPr>
          <p:spPr>
            <a:xfrm flipV="1">
              <a:off x="3654425" y="106362"/>
              <a:ext cx="1" cy="1193800"/>
            </a:xfrm>
            <a:prstGeom prst="line">
              <a:avLst/>
            </a:prstGeom>
            <a:ln w="12700" cap="flat" cmpd="sng">
              <a:solidFill>
                <a:srgbClr val="808080"/>
              </a:solidFill>
              <a:prstDash val="solid"/>
              <a:miter/>
              <a:headEnd type="none" w="med" len="med"/>
              <a:tailEnd type="triangle" w="med" len="med"/>
            </a:ln>
          </p:spPr>
        </p:sp>
        <p:sp>
          <p:nvSpPr>
            <p:cNvPr id="27673" name="Rectangle 24"/>
            <p:cNvSpPr/>
            <p:nvPr/>
          </p:nvSpPr>
          <p:spPr>
            <a:xfrm>
              <a:off x="6048375" y="0"/>
              <a:ext cx="1905000" cy="413927"/>
            </a:xfrm>
            <a:prstGeom prst="rect">
              <a:avLst/>
            </a:prstGeom>
            <a:noFill/>
            <a:ln w="9525" cap="flat" cmpd="sng">
              <a:solidFill>
                <a:srgbClr val="FFC000"/>
              </a:solidFill>
              <a:prstDash val="solid"/>
              <a:miter/>
              <a:headEnd type="none" w="med" len="med"/>
              <a:tailEnd type="none" w="med" len="med"/>
            </a:ln>
          </p:spPr>
          <p:txBody>
            <a:bodyPr anchor="t">
              <a:spAutoFit/>
            </a:bodyPr>
            <a:lstStyle/>
            <a:p>
              <a:pPr lvl="0" indent="0">
                <a:lnSpc>
                  <a:spcPct val="120000"/>
                </a:lnSpc>
              </a:pPr>
              <a:r>
                <a:rPr lang="zh-CN" altLang="en-US" sz="1200" dirty="0">
                  <a:latin typeface="Arial" panose="020B0604020202020204" pitchFamily="34" charset="0"/>
                  <a:ea typeface="宋体" panose="02010600030101010101" pitchFamily="2" charset="-122"/>
                </a:rPr>
                <a:t>与实际情况匹配</a:t>
              </a:r>
            </a:p>
          </p:txBody>
        </p:sp>
        <p:sp>
          <p:nvSpPr>
            <p:cNvPr id="27674" name="Line 25"/>
            <p:cNvSpPr/>
            <p:nvPr/>
          </p:nvSpPr>
          <p:spPr>
            <a:xfrm flipV="1">
              <a:off x="6048375" y="104775"/>
              <a:ext cx="1" cy="1193800"/>
            </a:xfrm>
            <a:prstGeom prst="line">
              <a:avLst/>
            </a:prstGeom>
            <a:ln w="12700" cap="flat" cmpd="sng">
              <a:solidFill>
                <a:srgbClr val="808080"/>
              </a:solidFill>
              <a:prstDash val="solid"/>
              <a:miter/>
              <a:headEnd type="none" w="med" len="med"/>
              <a:tailEnd type="triangle" w="med" len="med"/>
            </a:ln>
          </p:spPr>
        </p:sp>
        <p:sp>
          <p:nvSpPr>
            <p:cNvPr id="27675" name="Rectangle 26"/>
            <p:cNvSpPr/>
            <p:nvPr/>
          </p:nvSpPr>
          <p:spPr>
            <a:xfrm>
              <a:off x="2376488" y="2844722"/>
              <a:ext cx="1905000" cy="925199"/>
            </a:xfrm>
            <a:prstGeom prst="rect">
              <a:avLst/>
            </a:prstGeom>
            <a:noFill/>
            <a:ln w="9525" cap="flat" cmpd="sng">
              <a:solidFill>
                <a:srgbClr val="7030A0"/>
              </a:solidFill>
              <a:prstDash val="solid"/>
              <a:miter/>
              <a:headEnd type="none" w="med" len="med"/>
              <a:tailEnd type="none" w="med" len="med"/>
            </a:ln>
          </p:spPr>
          <p:txBody>
            <a:bodyPr anchor="t">
              <a:spAutoFit/>
            </a:bodyPr>
            <a:lstStyle/>
            <a:p>
              <a:pPr lvl="0" indent="0">
                <a:lnSpc>
                  <a:spcPct val="120000"/>
                </a:lnSpc>
              </a:pPr>
              <a:r>
                <a:rPr lang="zh-CN" altLang="en-US" sz="1200" dirty="0">
                  <a:solidFill>
                    <a:srgbClr val="000000"/>
                  </a:solidFill>
                  <a:latin typeface="Verdana" panose="020B0604030504040204" pitchFamily="34" charset="0"/>
                  <a:ea typeface="微软雅黑" panose="020B0503020204020204" charset="-122"/>
                  <a:sym typeface="微软雅黑" panose="020B0503020204020204" charset="-122"/>
                </a:rPr>
                <a:t>有哪些部门，怎么合作的等</a:t>
              </a:r>
              <a:endParaRPr lang="en-US" altLang="zh-CN" sz="1200"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lnSpc>
                  <a:spcPct val="120000"/>
                </a:lnSpc>
              </a:pPr>
              <a:endParaRPr lang="zh-CN" altLang="en-US" sz="900"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7676" name="Line 27"/>
            <p:cNvSpPr/>
            <p:nvPr/>
          </p:nvSpPr>
          <p:spPr>
            <a:xfrm flipV="1">
              <a:off x="2397125" y="2479675"/>
              <a:ext cx="1" cy="1238250"/>
            </a:xfrm>
            <a:prstGeom prst="line">
              <a:avLst/>
            </a:prstGeom>
            <a:ln w="12700" cap="flat" cmpd="sng">
              <a:solidFill>
                <a:srgbClr val="808080"/>
              </a:solidFill>
              <a:prstDash val="solid"/>
              <a:miter/>
              <a:headEnd type="triangle" w="med" len="med"/>
              <a:tailEnd type="none" w="med" len="med"/>
            </a:ln>
          </p:spPr>
        </p:sp>
        <p:sp>
          <p:nvSpPr>
            <p:cNvPr id="27677" name="Rectangle 28"/>
            <p:cNvSpPr/>
            <p:nvPr/>
          </p:nvSpPr>
          <p:spPr>
            <a:xfrm>
              <a:off x="4824413" y="2992437"/>
              <a:ext cx="1905000" cy="997996"/>
            </a:xfrm>
            <a:prstGeom prst="rect">
              <a:avLst/>
            </a:prstGeom>
            <a:noFill/>
            <a:ln w="9525" cap="flat" cmpd="sng">
              <a:solidFill>
                <a:srgbClr val="00B050"/>
              </a:solidFill>
              <a:prstDash val="solid"/>
              <a:miter/>
              <a:headEnd type="none" w="med" len="med"/>
              <a:tailEnd type="none" w="med" len="med"/>
            </a:ln>
          </p:spPr>
          <p:txBody>
            <a:bodyPr anchor="t">
              <a:spAutoFit/>
            </a:bodyPr>
            <a:lstStyle/>
            <a:p>
              <a:pPr lvl="0" indent="0">
                <a:lnSpc>
                  <a:spcPct val="120000"/>
                </a:lnSpc>
              </a:pPr>
              <a:r>
                <a:rPr lang="zh-CN" altLang="en-US" sz="1200" dirty="0">
                  <a:solidFill>
                    <a:srgbClr val="000000"/>
                  </a:solidFill>
                  <a:latin typeface="Verdana" panose="020B0604030504040204" pitchFamily="34" charset="0"/>
                  <a:ea typeface="微软雅黑" panose="020B0503020204020204" charset="-122"/>
                  <a:sym typeface="微软雅黑" panose="020B0503020204020204" charset="-122"/>
                </a:rPr>
                <a:t>根据公司所在地点和面试公司情况针对回答</a:t>
              </a:r>
              <a:endParaRPr lang="zh-CN" altLang="en-US" sz="900"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7678" name="Line 29"/>
            <p:cNvSpPr/>
            <p:nvPr/>
          </p:nvSpPr>
          <p:spPr>
            <a:xfrm flipV="1">
              <a:off x="4833938" y="2409825"/>
              <a:ext cx="1" cy="1338262"/>
            </a:xfrm>
            <a:prstGeom prst="line">
              <a:avLst/>
            </a:prstGeom>
            <a:ln w="12700" cap="flat" cmpd="sng">
              <a:solidFill>
                <a:srgbClr val="808080"/>
              </a:solidFill>
              <a:prstDash val="solid"/>
              <a:miter/>
              <a:headEnd type="triangle" w="med" len="med"/>
              <a:tailEnd type="none" w="med" len="med"/>
            </a:ln>
          </p:spPr>
        </p:sp>
        <p:sp>
          <p:nvSpPr>
            <p:cNvPr id="27679" name="Rectangle 30"/>
            <p:cNvSpPr/>
            <p:nvPr/>
          </p:nvSpPr>
          <p:spPr>
            <a:xfrm>
              <a:off x="7385050" y="2992437"/>
              <a:ext cx="1905000" cy="705962"/>
            </a:xfrm>
            <a:prstGeom prst="rect">
              <a:avLst/>
            </a:prstGeom>
            <a:noFill/>
            <a:ln w="9525" cap="flat" cmpd="sng">
              <a:solidFill>
                <a:srgbClr val="C00000"/>
              </a:solidFill>
              <a:prstDash val="solid"/>
              <a:miter/>
              <a:headEnd type="none" w="med" len="med"/>
              <a:tailEnd type="none" w="med" len="med"/>
            </a:ln>
          </p:spPr>
          <p:txBody>
            <a:bodyPr anchor="t">
              <a:spAutoFit/>
            </a:bodyPr>
            <a:lstStyle/>
            <a:p>
              <a:pPr lvl="0" indent="0">
                <a:lnSpc>
                  <a:spcPct val="120000"/>
                </a:lnSpc>
              </a:pPr>
              <a:r>
                <a:rPr lang="zh-CN" altLang="en-US" sz="1200" dirty="0">
                  <a:solidFill>
                    <a:srgbClr val="000000"/>
                  </a:solidFill>
                  <a:latin typeface="Verdana" panose="020B0604030504040204" pitchFamily="34" charset="0"/>
                  <a:ea typeface="微软雅黑" panose="020B0503020204020204" charset="-122"/>
                  <a:sym typeface="微软雅黑" panose="020B0503020204020204" charset="-122"/>
                </a:rPr>
                <a:t>为什么选择数据分析、如何规划职业</a:t>
              </a:r>
              <a:endParaRPr lang="zh-CN" altLang="en-US" sz="900"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7680" name="Line 31"/>
            <p:cNvSpPr/>
            <p:nvPr/>
          </p:nvSpPr>
          <p:spPr>
            <a:xfrm flipV="1">
              <a:off x="7394575" y="2520950"/>
              <a:ext cx="1" cy="1227137"/>
            </a:xfrm>
            <a:prstGeom prst="line">
              <a:avLst/>
            </a:prstGeom>
            <a:ln w="12700" cap="flat" cmpd="sng">
              <a:solidFill>
                <a:srgbClr val="808080"/>
              </a:solidFill>
              <a:prstDash val="solid"/>
              <a:miter/>
              <a:headEnd type="triangle" w="med" len="med"/>
              <a:tailEnd type="none" w="med" len="med"/>
            </a:ln>
          </p:spPr>
        </p:sp>
        <p:sp>
          <p:nvSpPr>
            <p:cNvPr id="27681" name="Freeform 32"/>
            <p:cNvSpPr/>
            <p:nvPr/>
          </p:nvSpPr>
          <p:spPr>
            <a:xfrm>
              <a:off x="2305050" y="2533650"/>
              <a:ext cx="23813" cy="1587"/>
            </a:xfrm>
            <a:custGeom>
              <a:avLst/>
              <a:gdLst/>
              <a:ahLst/>
              <a:cxnLst>
                <a:cxn ang="0">
                  <a:pos x="2147483647" y="0"/>
                </a:cxn>
                <a:cxn ang="0">
                  <a:pos x="0" y="0"/>
                </a:cxn>
                <a:cxn ang="0">
                  <a:pos x="2147483647" y="0"/>
                </a:cxn>
                <a:cxn ang="0">
                  <a:pos x="2147483647" y="0"/>
                </a:cxn>
              </a:cxnLst>
              <a:rect l="0" t="0" r="0" b="0"/>
              <a:pathLst>
                <a:path w="12" h="1587">
                  <a:moveTo>
                    <a:pt x="12" y="0"/>
                  </a:moveTo>
                  <a:lnTo>
                    <a:pt x="0" y="0"/>
                  </a:lnTo>
                  <a:lnTo>
                    <a:pt x="12" y="0"/>
                  </a:lnTo>
                  <a:close/>
                </a:path>
              </a:pathLst>
            </a:custGeom>
            <a:solidFill>
              <a:srgbClr val="0875F8"/>
            </a:solidFill>
            <a:ln w="9525">
              <a:noFill/>
            </a:ln>
          </p:spPr>
          <p:txBody>
            <a:bodyPr/>
            <a:lstStyle/>
            <a:p>
              <a:endParaRPr lang="zh-CN" altLang="en-US" sz="1350"/>
            </a:p>
          </p:txBody>
        </p:sp>
        <p:sp>
          <p:nvSpPr>
            <p:cNvPr id="27682" name="WordArt 33"/>
            <p:cNvSpPr>
              <a:spLocks noTextEdit="1"/>
            </p:cNvSpPr>
            <p:nvPr/>
          </p:nvSpPr>
          <p:spPr>
            <a:xfrm>
              <a:off x="1120775" y="2178050"/>
              <a:ext cx="138113" cy="2809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FFFF"/>
                  </a:solidFill>
                  <a:latin typeface="宋体" panose="02010600030101010101" pitchFamily="2" charset="-122"/>
                  <a:ea typeface="宋体" panose="02010600030101010101" pitchFamily="2" charset="-122"/>
                </a:rPr>
                <a:t>1</a:t>
              </a:r>
            </a:p>
          </p:txBody>
        </p:sp>
        <p:sp>
          <p:nvSpPr>
            <p:cNvPr id="27683" name="WordArt 34"/>
            <p:cNvSpPr>
              <a:spLocks noTextEdit="1"/>
            </p:cNvSpPr>
            <p:nvPr/>
          </p:nvSpPr>
          <p:spPr>
            <a:xfrm>
              <a:off x="2468563" y="2095500"/>
              <a:ext cx="174625" cy="2809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0000"/>
                  </a:solidFill>
                  <a:latin typeface="宋体" panose="02010600030101010101" pitchFamily="2" charset="-122"/>
                  <a:ea typeface="宋体" panose="02010600030101010101" pitchFamily="2" charset="-122"/>
                </a:rPr>
                <a:t>2</a:t>
              </a:r>
            </a:p>
          </p:txBody>
        </p:sp>
        <p:sp>
          <p:nvSpPr>
            <p:cNvPr id="27684" name="WordArt 35"/>
            <p:cNvSpPr>
              <a:spLocks noTextEdit="1"/>
            </p:cNvSpPr>
            <p:nvPr/>
          </p:nvSpPr>
          <p:spPr>
            <a:xfrm>
              <a:off x="3756025" y="2089150"/>
              <a:ext cx="174625" cy="2809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0000"/>
                  </a:solidFill>
                  <a:latin typeface="宋体" panose="02010600030101010101" pitchFamily="2" charset="-122"/>
                  <a:ea typeface="宋体" panose="02010600030101010101" pitchFamily="2" charset="-122"/>
                </a:rPr>
                <a:t>3</a:t>
              </a:r>
            </a:p>
          </p:txBody>
        </p:sp>
        <p:sp>
          <p:nvSpPr>
            <p:cNvPr id="27685" name="WordArt 36"/>
            <p:cNvSpPr>
              <a:spLocks noTextEdit="1"/>
            </p:cNvSpPr>
            <p:nvPr/>
          </p:nvSpPr>
          <p:spPr>
            <a:xfrm>
              <a:off x="4892675" y="2089150"/>
              <a:ext cx="174625" cy="2809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0000"/>
                  </a:solidFill>
                  <a:latin typeface="宋体" panose="02010600030101010101" pitchFamily="2" charset="-122"/>
                  <a:ea typeface="宋体" panose="02010600030101010101" pitchFamily="2" charset="-122"/>
                </a:rPr>
                <a:t>4</a:t>
              </a:r>
            </a:p>
          </p:txBody>
        </p:sp>
        <p:sp>
          <p:nvSpPr>
            <p:cNvPr id="27686" name="WordArt 37"/>
            <p:cNvSpPr>
              <a:spLocks noTextEdit="1"/>
            </p:cNvSpPr>
            <p:nvPr/>
          </p:nvSpPr>
          <p:spPr>
            <a:xfrm>
              <a:off x="6121400" y="2095500"/>
              <a:ext cx="174625" cy="280987"/>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0000"/>
                  </a:solidFill>
                  <a:latin typeface="宋体" panose="02010600030101010101" pitchFamily="2" charset="-122"/>
                  <a:ea typeface="宋体" panose="02010600030101010101" pitchFamily="2" charset="-122"/>
                </a:rPr>
                <a:t>5</a:t>
              </a:r>
            </a:p>
          </p:txBody>
        </p:sp>
        <p:sp>
          <p:nvSpPr>
            <p:cNvPr id="27687" name="WordArt 38"/>
            <p:cNvSpPr>
              <a:spLocks noTextEdit="1"/>
            </p:cNvSpPr>
            <p:nvPr/>
          </p:nvSpPr>
          <p:spPr>
            <a:xfrm>
              <a:off x="7489825" y="2160587"/>
              <a:ext cx="182563" cy="280988"/>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solidFill>
                    <a:srgbClr val="FFFFFF"/>
                  </a:solidFill>
                  <a:latin typeface="宋体" panose="02010600030101010101" pitchFamily="2" charset="-122"/>
                  <a:ea typeface="宋体" panose="02010600030101010101" pitchFamily="2" charset="-122"/>
                </a:rPr>
                <a:t>6</a:t>
              </a:r>
            </a:p>
          </p:txBody>
        </p:sp>
        <p:sp>
          <p:nvSpPr>
            <p:cNvPr id="27688" name="Freeform 39"/>
            <p:cNvSpPr/>
            <p:nvPr/>
          </p:nvSpPr>
          <p:spPr>
            <a:xfrm>
              <a:off x="1962150" y="3022600"/>
              <a:ext cx="23813" cy="1587"/>
            </a:xfrm>
            <a:custGeom>
              <a:avLst/>
              <a:gdLst/>
              <a:ahLst/>
              <a:cxnLst>
                <a:cxn ang="0">
                  <a:pos x="2147483647" y="0"/>
                </a:cxn>
                <a:cxn ang="0">
                  <a:pos x="0" y="0"/>
                </a:cxn>
                <a:cxn ang="0">
                  <a:pos x="2147483647" y="0"/>
                </a:cxn>
                <a:cxn ang="0">
                  <a:pos x="2147483647" y="0"/>
                </a:cxn>
              </a:cxnLst>
              <a:rect l="0" t="0" r="0" b="0"/>
              <a:pathLst>
                <a:path w="12" h="1587">
                  <a:moveTo>
                    <a:pt x="12" y="0"/>
                  </a:moveTo>
                  <a:lnTo>
                    <a:pt x="0" y="0"/>
                  </a:lnTo>
                  <a:lnTo>
                    <a:pt x="12" y="0"/>
                  </a:lnTo>
                  <a:close/>
                </a:path>
              </a:pathLst>
            </a:custGeom>
            <a:solidFill>
              <a:srgbClr val="020202"/>
            </a:solidFill>
            <a:ln w="9525">
              <a:noFill/>
            </a:ln>
          </p:spPr>
          <p:txBody>
            <a:bodyPr/>
            <a:lstStyle/>
            <a:p>
              <a:endParaRPr lang="zh-CN" altLang="en-US" sz="1350"/>
            </a:p>
          </p:txBody>
        </p:sp>
      </p:grpSp>
      <p:sp>
        <p:nvSpPr>
          <p:cNvPr id="27689" name="Rectangle 10"/>
          <p:cNvSpPr>
            <a:spLocks noGrp="1"/>
          </p:cNvSpPr>
          <p:nvPr/>
        </p:nvSpPr>
        <p:spPr>
          <a:xfrm>
            <a:off x="309563" y="4401741"/>
            <a:ext cx="1600200" cy="227409"/>
          </a:xfrm>
          <a:prstGeom prst="rect">
            <a:avLst/>
          </a:prstGeom>
          <a:noFill/>
          <a:ln w="9525">
            <a:noFill/>
          </a:ln>
        </p:spPr>
        <p:txBody>
          <a:bodyPr anchor="t"/>
          <a:lstStyle/>
          <a:p>
            <a:pPr lvl="0" indent="0"/>
            <a:endParaRPr lang="en-US" altLang="zh-CN" sz="1350" b="1" dirty="0">
              <a:latin typeface="Arial" panose="020B0604020202020204" pitchFamily="34" charset="0"/>
              <a:ea typeface="宋体" panose="02010600030101010101" pitchFamily="2" charset="-122"/>
              <a:sym typeface="Arial" panose="020B0604020202020204" pitchFamily="34" charset="0"/>
            </a:endParaRPr>
          </a:p>
        </p:txBody>
      </p:sp>
      <p:sp>
        <p:nvSpPr>
          <p:cNvPr id="20488" name="矩形 46"/>
          <p:cNvSpPr/>
          <p:nvPr/>
        </p:nvSpPr>
        <p:spPr>
          <a:xfrm>
            <a:off x="695325" y="2470547"/>
            <a:ext cx="525780" cy="517525"/>
          </a:xfrm>
          <a:prstGeom prst="rect">
            <a:avLst/>
          </a:prstGeom>
          <a:noFill/>
          <a:ln w="9525">
            <a:noFill/>
          </a:ln>
        </p:spPr>
        <p:txBody>
          <a:bodyPr wrap="none"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基本</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信息</a:t>
            </a:r>
            <a:endParaRPr lang="zh-CN"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0489" name="矩形 47"/>
          <p:cNvSpPr/>
          <p:nvPr/>
        </p:nvSpPr>
        <p:spPr>
          <a:xfrm>
            <a:off x="1775222" y="2538413"/>
            <a:ext cx="533400" cy="517525"/>
          </a:xfrm>
          <a:prstGeom prst="rect">
            <a:avLst/>
          </a:prstGeom>
          <a:noFill/>
          <a:ln w="9525">
            <a:noFill/>
          </a:ln>
        </p:spPr>
        <p:txBody>
          <a:bodyPr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工作</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流程</a:t>
            </a:r>
            <a:endParaRPr lang="zh-CN"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20490" name="矩形 48"/>
          <p:cNvSpPr/>
          <p:nvPr/>
        </p:nvSpPr>
        <p:spPr>
          <a:xfrm>
            <a:off x="2720578" y="2538413"/>
            <a:ext cx="566738" cy="517525"/>
          </a:xfrm>
          <a:prstGeom prst="rect">
            <a:avLst/>
          </a:prstGeom>
          <a:noFill/>
          <a:ln w="9525">
            <a:noFill/>
          </a:ln>
        </p:spPr>
        <p:txBody>
          <a:bodyPr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工作细节</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50" name="矩形 46"/>
          <p:cNvSpPr/>
          <p:nvPr/>
        </p:nvSpPr>
        <p:spPr>
          <a:xfrm>
            <a:off x="3598069" y="2503885"/>
            <a:ext cx="525780" cy="517525"/>
          </a:xfrm>
          <a:prstGeom prst="rect">
            <a:avLst/>
          </a:prstGeom>
          <a:noFill/>
          <a:ln w="9525">
            <a:noFill/>
          </a:ln>
        </p:spPr>
        <p:txBody>
          <a:bodyPr wrap="none"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离职</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原因</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51" name="矩形 46"/>
          <p:cNvSpPr/>
          <p:nvPr/>
        </p:nvSpPr>
        <p:spPr>
          <a:xfrm>
            <a:off x="4610100" y="2470547"/>
            <a:ext cx="525780" cy="517525"/>
          </a:xfrm>
          <a:prstGeom prst="rect">
            <a:avLst/>
          </a:prstGeom>
          <a:noFill/>
          <a:ln w="9525">
            <a:noFill/>
          </a:ln>
        </p:spPr>
        <p:txBody>
          <a:bodyPr wrap="none"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薪资</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谈判</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sp>
        <p:nvSpPr>
          <p:cNvPr id="52" name="矩形 46"/>
          <p:cNvSpPr/>
          <p:nvPr/>
        </p:nvSpPr>
        <p:spPr>
          <a:xfrm>
            <a:off x="5588794" y="2470547"/>
            <a:ext cx="525780" cy="517525"/>
          </a:xfrm>
          <a:prstGeom prst="rect">
            <a:avLst/>
          </a:prstGeom>
          <a:noFill/>
          <a:ln w="9525">
            <a:noFill/>
          </a:ln>
        </p:spPr>
        <p:txBody>
          <a:bodyPr wrap="none" anchor="t">
            <a:spAutoFit/>
          </a:bodyPr>
          <a:lstStyle/>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职业</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a:p>
            <a:pPr lvl="0" indent="0"/>
            <a:r>
              <a:rPr lang="zh-CN" altLang="en-US" sz="1350" b="1" dirty="0">
                <a:solidFill>
                  <a:srgbClr val="000000"/>
                </a:solidFill>
                <a:latin typeface="Verdana" panose="020B0604030504040204" pitchFamily="34" charset="0"/>
                <a:ea typeface="微软雅黑" panose="020B0503020204020204" charset="-122"/>
                <a:sym typeface="微软雅黑" panose="020B0503020204020204" charset="-122"/>
              </a:rPr>
              <a:t>规划</a:t>
            </a:r>
            <a:endParaRPr lang="en-US" altLang="zh-CN" sz="1350" b="1" dirty="0">
              <a:solidFill>
                <a:srgbClr val="000000"/>
              </a:solidFill>
              <a:latin typeface="Verdana" panose="020B0604030504040204" pitchFamily="34" charset="0"/>
              <a:ea typeface="微软雅黑" panose="020B0503020204020204" charset="-122"/>
              <a:sym typeface="微软雅黑" panose="020B0503020204020204" charset="-122"/>
            </a:endParaRPr>
          </a:p>
        </p:txBody>
      </p:sp>
      <p:grpSp>
        <p:nvGrpSpPr>
          <p:cNvPr id="53" name="组合 52"/>
          <p:cNvGrpSpPr/>
          <p:nvPr/>
        </p:nvGrpSpPr>
        <p:grpSpPr>
          <a:xfrm>
            <a:off x="-3571" y="520304"/>
            <a:ext cx="2527697" cy="383666"/>
            <a:chOff x="0" y="0"/>
            <a:chExt cx="3370216" cy="511313"/>
          </a:xfrm>
        </p:grpSpPr>
        <p:grpSp>
          <p:nvGrpSpPr>
            <p:cNvPr id="27697" name="组合 30"/>
            <p:cNvGrpSpPr/>
            <p:nvPr/>
          </p:nvGrpSpPr>
          <p:grpSpPr>
            <a:xfrm>
              <a:off x="0" y="0"/>
              <a:ext cx="3370216" cy="493479"/>
              <a:chOff x="0" y="0"/>
              <a:chExt cx="3370216" cy="493479"/>
            </a:xfrm>
          </p:grpSpPr>
          <p:sp>
            <p:nvSpPr>
              <p:cNvPr id="27698"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699"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7700" name="文本框 2"/>
            <p:cNvSpPr/>
            <p:nvPr/>
          </p:nvSpPr>
          <p:spPr>
            <a:xfrm>
              <a:off x="387345" y="19103"/>
              <a:ext cx="2294492" cy="492210"/>
            </a:xfrm>
            <a:prstGeom prst="rect">
              <a:avLst/>
            </a:prstGeom>
            <a:noFill/>
            <a:ln w="9525">
              <a:noFill/>
            </a:ln>
          </p:spPr>
          <p:txBody>
            <a:bodyPr anchor="t">
              <a:spAutoFit/>
            </a:bodyPr>
            <a:lstStyle/>
            <a:p>
              <a:pPr lvl="0" indent="0"/>
              <a:r>
                <a:rPr lang="zh-CN" altLang="en-US" dirty="0" smtClean="0">
                  <a:solidFill>
                    <a:schemeClr val="bg1"/>
                  </a:solidFill>
                  <a:latin typeface="微软雅黑" panose="020B0503020204020204" charset="-122"/>
                  <a:ea typeface="微软雅黑" panose="020B0503020204020204" charset="-122"/>
                  <a:sym typeface="微软雅黑" panose="020B0503020204020204" charset="-122"/>
                </a:rPr>
                <a:t>面试围绕重点</a:t>
              </a:r>
              <a:endParaRPr lang="zh-CN" altLang="en-US" sz="1350" dirty="0">
                <a:latin typeface="Arial" panose="020B0604020202020204" pitchFamily="34" charset="0"/>
                <a:ea typeface="宋体" panose="02010600030101010101" pitchFamily="2" charset="-122"/>
              </a:endParaRPr>
            </a:p>
          </p:txBody>
        </p:sp>
      </p:grpSp>
      <p:grpSp>
        <p:nvGrpSpPr>
          <p:cNvPr id="27701" name="组合 44"/>
          <p:cNvGrpSpPr/>
          <p:nvPr/>
        </p:nvGrpSpPr>
        <p:grpSpPr>
          <a:xfrm>
            <a:off x="6497241" y="4495800"/>
            <a:ext cx="169069" cy="186929"/>
            <a:chOff x="0" y="0"/>
            <a:chExt cx="299785" cy="299785"/>
          </a:xfrm>
        </p:grpSpPr>
        <p:sp>
          <p:nvSpPr>
            <p:cNvPr id="27702"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703"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7704" name="组合 47"/>
          <p:cNvGrpSpPr/>
          <p:nvPr/>
        </p:nvGrpSpPr>
        <p:grpSpPr>
          <a:xfrm flipH="1">
            <a:off x="6218635" y="4495800"/>
            <a:ext cx="169069" cy="186929"/>
            <a:chOff x="0" y="0"/>
            <a:chExt cx="299785" cy="299785"/>
          </a:xfrm>
        </p:grpSpPr>
        <p:sp>
          <p:nvSpPr>
            <p:cNvPr id="27705"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7706"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6930960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27</a:t>
            </a:fld>
            <a:endParaRPr lang="zh-CN" altLang="en-US"/>
          </a:p>
        </p:txBody>
      </p:sp>
      <p:graphicFrame>
        <p:nvGraphicFramePr>
          <p:cNvPr id="4" name="表格 3"/>
          <p:cNvGraphicFramePr>
            <a:graphicFrameLocks noGrp="1"/>
          </p:cNvGraphicFramePr>
          <p:nvPr/>
        </p:nvGraphicFramePr>
        <p:xfrm>
          <a:off x="377280" y="915566"/>
          <a:ext cx="6192688" cy="3901440"/>
        </p:xfrm>
        <a:graphic>
          <a:graphicData uri="http://schemas.openxmlformats.org/drawingml/2006/table">
            <a:tbl>
              <a:tblPr firstRow="1" bandRow="1">
                <a:tableStyleId>{5C22544A-7EE6-4342-B048-85BDC9FD1C3A}</a:tableStyleId>
              </a:tblPr>
              <a:tblGrid>
                <a:gridCol w="524679">
                  <a:extLst>
                    <a:ext uri="{9D8B030D-6E8A-4147-A177-3AD203B41FA5}">
                      <a16:colId xmlns:a16="http://schemas.microsoft.com/office/drawing/2014/main" val="2803900567"/>
                    </a:ext>
                  </a:extLst>
                </a:gridCol>
                <a:gridCol w="1349174">
                  <a:extLst>
                    <a:ext uri="{9D8B030D-6E8A-4147-A177-3AD203B41FA5}">
                      <a16:colId xmlns:a16="http://schemas.microsoft.com/office/drawing/2014/main" val="3407006247"/>
                    </a:ext>
                  </a:extLst>
                </a:gridCol>
                <a:gridCol w="2302611">
                  <a:extLst>
                    <a:ext uri="{9D8B030D-6E8A-4147-A177-3AD203B41FA5}">
                      <a16:colId xmlns:a16="http://schemas.microsoft.com/office/drawing/2014/main" val="2022274474"/>
                    </a:ext>
                  </a:extLst>
                </a:gridCol>
                <a:gridCol w="2016224">
                  <a:extLst>
                    <a:ext uri="{9D8B030D-6E8A-4147-A177-3AD203B41FA5}">
                      <a16:colId xmlns:a16="http://schemas.microsoft.com/office/drawing/2014/main" val="2846517695"/>
                    </a:ext>
                  </a:extLst>
                </a:gridCol>
              </a:tblGrid>
              <a:tr h="576065">
                <a:tc>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类别</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问题</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回答要点</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endParaRPr lang="en-US" altLang="zh-CN" sz="1400" dirty="0" smtClean="0">
                        <a:latin typeface="微软雅黑" panose="020B0503020204020204" pitchFamily="34" charset="-122"/>
                        <a:ea typeface="微软雅黑" panose="020B0503020204020204" pitchFamily="34" charset="-122"/>
                      </a:endParaRPr>
                    </a:p>
                    <a:p>
                      <a:pPr algn="ctr"/>
                      <a:r>
                        <a:rPr lang="zh-CN" altLang="en-US" sz="1400" dirty="0" smtClean="0">
                          <a:latin typeface="微软雅黑" panose="020B0503020204020204" pitchFamily="34" charset="-122"/>
                          <a:ea typeface="微软雅黑" panose="020B0503020204020204" pitchFamily="34" charset="-122"/>
                        </a:rPr>
                        <a:t>规避问题</a:t>
                      </a:r>
                      <a:endParaRPr lang="zh-CN" altLang="en-US" sz="14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670313435"/>
                  </a:ext>
                </a:extLst>
              </a:tr>
              <a:tr h="934429">
                <a:tc rowSpan="3">
                  <a:txBody>
                    <a:bodyPr/>
                    <a:lstStyle/>
                    <a:p>
                      <a:pPr algn="ctr"/>
                      <a:endParaRPr lang="en-US" altLang="zh-CN" sz="1800" dirty="0" smtClean="0">
                        <a:latin typeface="微软雅黑" panose="020B0503020204020204" pitchFamily="34" charset="-122"/>
                        <a:ea typeface="微软雅黑" panose="020B0503020204020204" pitchFamily="34" charset="-122"/>
                      </a:endParaRPr>
                    </a:p>
                    <a:p>
                      <a:pPr algn="ctr"/>
                      <a:endParaRPr lang="en-US" altLang="zh-CN" sz="1800" dirty="0" smtClean="0">
                        <a:latin typeface="微软雅黑" panose="020B0503020204020204" pitchFamily="34" charset="-122"/>
                        <a:ea typeface="微软雅黑" panose="020B0503020204020204" pitchFamily="34" charset="-122"/>
                      </a:endParaRPr>
                    </a:p>
                    <a:p>
                      <a:pPr algn="ctr"/>
                      <a:endParaRPr lang="en-US" altLang="zh-CN" sz="1800" dirty="0" smtClean="0">
                        <a:latin typeface="微软雅黑" panose="020B0503020204020204" pitchFamily="34" charset="-122"/>
                        <a:ea typeface="微软雅黑" panose="020B0503020204020204" pitchFamily="34" charset="-122"/>
                      </a:endParaRPr>
                    </a:p>
                    <a:p>
                      <a:pPr algn="ctr"/>
                      <a:r>
                        <a:rPr lang="zh-CN" altLang="en-US" sz="1800" dirty="0" smtClean="0">
                          <a:latin typeface="微软雅黑" panose="020B0503020204020204" pitchFamily="34" charset="-122"/>
                          <a:ea typeface="微软雅黑" panose="020B0503020204020204" pitchFamily="34" charset="-122"/>
                        </a:rPr>
                        <a:t>基础问题</a:t>
                      </a:r>
                      <a:endParaRPr lang="en-US" altLang="zh-CN" sz="1800" dirty="0" smtClean="0">
                        <a:latin typeface="微软雅黑" panose="020B0503020204020204" pitchFamily="34" charset="-122"/>
                        <a:ea typeface="微软雅黑" panose="020B0503020204020204" pitchFamily="34" charset="-122"/>
                      </a:endParaRPr>
                    </a:p>
                    <a:p>
                      <a:pPr algn="ctr"/>
                      <a:r>
                        <a:rPr lang="zh-CN" altLang="en-US" sz="1800" dirty="0" smtClean="0">
                          <a:latin typeface="微软雅黑" panose="020B0503020204020204" pitchFamily="34" charset="-122"/>
                          <a:ea typeface="微软雅黑" panose="020B0503020204020204" pitchFamily="34" charset="-122"/>
                        </a:rPr>
                        <a:t>个人信息</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介绍一下你自己吧</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en-US" altLang="zh-CN" sz="1400" dirty="0" smtClean="0">
                          <a:latin typeface="微软雅黑" panose="020B0503020204020204" pitchFamily="34" charset="-122"/>
                          <a:ea typeface="微软雅黑" panose="020B0503020204020204" pitchFamily="34" charset="-122"/>
                        </a:rPr>
                        <a:t>1</a:t>
                      </a:r>
                      <a:r>
                        <a:rPr lang="zh-CN" altLang="en-US" sz="1400" dirty="0" smtClean="0">
                          <a:latin typeface="微软雅黑" panose="020B0503020204020204" pitchFamily="34" charset="-122"/>
                          <a:ea typeface="微软雅黑" panose="020B0503020204020204" pitchFamily="34" charset="-122"/>
                        </a:rPr>
                        <a:t>、</a:t>
                      </a:r>
                      <a:r>
                        <a:rPr lang="en-US" altLang="zh-CN" sz="1400" dirty="0" smtClean="0">
                          <a:latin typeface="微软雅黑" panose="020B0503020204020204" pitchFamily="34" charset="-122"/>
                          <a:ea typeface="微软雅黑" panose="020B0503020204020204" pitchFamily="34" charset="-122"/>
                        </a:rPr>
                        <a:t>1-3</a:t>
                      </a:r>
                      <a:r>
                        <a:rPr lang="zh-CN" altLang="en-US" sz="1400" dirty="0" smtClean="0">
                          <a:latin typeface="微软雅黑" panose="020B0503020204020204" pitchFamily="34" charset="-122"/>
                          <a:ea typeface="微软雅黑" panose="020B0503020204020204" pitchFamily="34" charset="-122"/>
                        </a:rPr>
                        <a:t>分钟，提前准备，突出重点</a:t>
                      </a:r>
                      <a:endParaRPr lang="en-US" altLang="zh-CN" sz="1400" dirty="0" smtClean="0">
                        <a:latin typeface="微软雅黑" panose="020B0503020204020204" pitchFamily="34" charset="-122"/>
                        <a:ea typeface="微软雅黑" panose="020B0503020204020204" pitchFamily="34" charset="-122"/>
                      </a:endParaRPr>
                    </a:p>
                    <a:p>
                      <a:pPr algn="ctr"/>
                      <a:r>
                        <a:rPr lang="en-US" altLang="zh-CN" sz="1400" dirty="0" smtClean="0">
                          <a:latin typeface="微软雅黑" panose="020B0503020204020204" pitchFamily="34" charset="-122"/>
                          <a:ea typeface="微软雅黑" panose="020B0503020204020204" pitchFamily="34" charset="-122"/>
                        </a:rPr>
                        <a:t>2.</a:t>
                      </a:r>
                      <a:r>
                        <a:rPr lang="zh-CN" altLang="en-US" sz="1400" dirty="0" smtClean="0">
                          <a:latin typeface="微软雅黑" panose="020B0503020204020204" pitchFamily="34" charset="-122"/>
                          <a:ea typeface="微软雅黑" panose="020B0503020204020204" pitchFamily="34" charset="-122"/>
                        </a:rPr>
                        <a:t>有意识强调你希望他进一度了解的内容</a:t>
                      </a:r>
                      <a:endParaRPr lang="zh-CN" altLang="en-US" sz="1400" dirty="0">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冗长，无主次</a:t>
                      </a:r>
                      <a:endParaRPr lang="en-US" altLang="zh-CN" sz="1800" dirty="0" smtClean="0">
                        <a:latin typeface="微软雅黑" panose="020B0503020204020204" pitchFamily="34" charset="-122"/>
                        <a:ea typeface="微软雅黑" panose="020B0503020204020204" pitchFamily="34" charset="-122"/>
                      </a:endParaRPr>
                    </a:p>
                    <a:p>
                      <a:pPr algn="ctr"/>
                      <a:r>
                        <a:rPr lang="zh-CN" altLang="en-US" sz="1800" dirty="0" smtClean="0">
                          <a:latin typeface="微软雅黑" panose="020B0503020204020204" pitchFamily="34" charset="-122"/>
                          <a:ea typeface="微软雅黑" panose="020B0503020204020204" pitchFamily="34" charset="-122"/>
                        </a:rPr>
                        <a:t>思路不清，口头表达差</a:t>
                      </a:r>
                      <a:endParaRPr lang="zh-CN" altLang="en-US" sz="1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2174105819"/>
                  </a:ext>
                </a:extLst>
              </a:tr>
              <a:tr h="904286">
                <a:tc vMerge="1">
                  <a:txBody>
                    <a:bodyPr/>
                    <a:lstStyle/>
                    <a:p>
                      <a:endParaRPr lang="zh-CN" altLang="en-US" dirty="0"/>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你为什么要离职？</a:t>
                      </a:r>
                      <a:endParaRPr lang="en-US" altLang="zh-CN" sz="1800" dirty="0" smtClean="0">
                        <a:latin typeface="微软雅黑" panose="020B0503020204020204" pitchFamily="34" charset="-122"/>
                        <a:ea typeface="微软雅黑" panose="020B0503020204020204" pitchFamily="34" charset="-122"/>
                      </a:endParaRPr>
                    </a:p>
                    <a:p>
                      <a:pPr algn="ct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客观理由（家远、搬家、求学）</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上级对我不够重视吧，公司没有发展，个人在单位没发展</a:t>
                      </a:r>
                      <a:endParaRPr lang="zh-CN" altLang="en-US" sz="1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3425536193"/>
                  </a:ext>
                </a:extLst>
              </a:tr>
              <a:tr h="1296144">
                <a:tc vMerge="1">
                  <a:txBody>
                    <a:bodyPr/>
                    <a:lstStyle/>
                    <a:p>
                      <a:endParaRPr lang="zh-CN" altLang="en-US" dirty="0"/>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你能描述一下商家公司的工作内容吗？</a:t>
                      </a:r>
                      <a:endParaRPr lang="zh-CN" altLang="en-US" sz="1800" dirty="0">
                        <a:latin typeface="微软雅黑" panose="020B0503020204020204" pitchFamily="34" charset="-122"/>
                        <a:ea typeface="微软雅黑" panose="020B0503020204020204" pitchFamily="34" charset="-122"/>
                      </a:endParaRPr>
                    </a:p>
                  </a:txBody>
                  <a:tcPr/>
                </a:tc>
                <a:tc>
                  <a:txBody>
                    <a:bodyPr/>
                    <a:lstStyle/>
                    <a:p>
                      <a:pPr algn="ctr"/>
                      <a:r>
                        <a:rPr lang="en-US" altLang="zh-CN" sz="1600" dirty="0" smtClean="0">
                          <a:latin typeface="微软雅黑" panose="020B0503020204020204" pitchFamily="34" charset="-122"/>
                          <a:ea typeface="微软雅黑" panose="020B0503020204020204" pitchFamily="34" charset="-122"/>
                        </a:rPr>
                        <a:t>1.</a:t>
                      </a:r>
                      <a:r>
                        <a:rPr lang="zh-CN" altLang="en-US" sz="1600" dirty="0" smtClean="0">
                          <a:latin typeface="微软雅黑" panose="020B0503020204020204" pitchFamily="34" charset="-122"/>
                          <a:ea typeface="微软雅黑" panose="020B0503020204020204" pitchFamily="34" charset="-122"/>
                        </a:rPr>
                        <a:t>与数据分析工作相关（公司行业、所做项目）</a:t>
                      </a:r>
                      <a:endParaRPr lang="en-US" altLang="zh-CN" sz="1600" dirty="0" smtClean="0">
                        <a:latin typeface="微软雅黑" panose="020B0503020204020204" pitchFamily="34" charset="-122"/>
                        <a:ea typeface="微软雅黑" panose="020B0503020204020204" pitchFamily="34" charset="-122"/>
                      </a:endParaRPr>
                    </a:p>
                    <a:p>
                      <a:pPr algn="ctr"/>
                      <a:r>
                        <a:rPr lang="en-US" altLang="zh-CN" sz="1600" dirty="0" smtClean="0">
                          <a:latin typeface="微软雅黑" panose="020B0503020204020204" pitchFamily="34" charset="-122"/>
                          <a:ea typeface="微软雅黑" panose="020B0503020204020204" pitchFamily="34" charset="-122"/>
                        </a:rPr>
                        <a:t>2.</a:t>
                      </a:r>
                      <a:r>
                        <a:rPr lang="zh-CN" altLang="en-US" sz="1600" dirty="0" smtClean="0">
                          <a:latin typeface="微软雅黑" panose="020B0503020204020204" pitchFamily="34" charset="-122"/>
                          <a:ea typeface="微软雅黑" panose="020B0503020204020204" pitchFamily="34" charset="-122"/>
                        </a:rPr>
                        <a:t>与数据分析无关（公司行业，这段经历带给你的职业方面的进步）</a:t>
                      </a:r>
                      <a:endParaRPr lang="zh-CN" altLang="en-US" sz="1600" dirty="0">
                        <a:latin typeface="微软雅黑" panose="020B0503020204020204" pitchFamily="34" charset="-122"/>
                        <a:ea typeface="微软雅黑" panose="020B0503020204020204" pitchFamily="34" charset="-122"/>
                      </a:endParaRPr>
                    </a:p>
                  </a:txBody>
                  <a:tcPr/>
                </a:tc>
                <a:tc>
                  <a:txBody>
                    <a:bodyPr/>
                    <a:lstStyle/>
                    <a:p>
                      <a:pPr algn="ctr"/>
                      <a:r>
                        <a:rPr lang="zh-CN" altLang="en-US" sz="1800" dirty="0" smtClean="0">
                          <a:latin typeface="微软雅黑" panose="020B0503020204020204" pitchFamily="34" charset="-122"/>
                          <a:ea typeface="微软雅黑" panose="020B0503020204020204" pitchFamily="34" charset="-122"/>
                        </a:rPr>
                        <a:t>含糊不清</a:t>
                      </a:r>
                      <a:endParaRPr lang="en-US" altLang="zh-CN" sz="1800" dirty="0" smtClean="0">
                        <a:latin typeface="微软雅黑" panose="020B0503020204020204" pitchFamily="34" charset="-122"/>
                        <a:ea typeface="微软雅黑" panose="020B0503020204020204" pitchFamily="34" charset="-122"/>
                      </a:endParaRPr>
                    </a:p>
                    <a:p>
                      <a:pPr algn="ctr"/>
                      <a:r>
                        <a:rPr lang="zh-CN" altLang="en-US" sz="1800" dirty="0" smtClean="0">
                          <a:latin typeface="微软雅黑" panose="020B0503020204020204" pitchFamily="34" charset="-122"/>
                          <a:ea typeface="微软雅黑" panose="020B0503020204020204" pitchFamily="34" charset="-122"/>
                        </a:rPr>
                        <a:t>不知道自己干了什么</a:t>
                      </a:r>
                      <a:endParaRPr lang="zh-CN" altLang="en-US" sz="1800" dirty="0">
                        <a:latin typeface="微软雅黑" panose="020B0503020204020204" pitchFamily="34" charset="-122"/>
                        <a:ea typeface="微软雅黑" panose="020B0503020204020204" pitchFamily="34" charset="-122"/>
                      </a:endParaRPr>
                    </a:p>
                  </a:txBody>
                  <a:tcPr/>
                </a:tc>
                <a:extLst>
                  <a:ext uri="{0D108BD9-81ED-4DB2-BD59-A6C34878D82A}">
                    <a16:rowId xmlns:a16="http://schemas.microsoft.com/office/drawing/2014/main" val="635283101"/>
                  </a:ext>
                </a:extLst>
              </a:tr>
            </a:tbl>
          </a:graphicData>
        </a:graphic>
      </p:graphicFrame>
      <p:sp>
        <p:nvSpPr>
          <p:cNvPr id="5" name="文本框 4"/>
          <p:cNvSpPr txBox="1"/>
          <p:nvPr/>
        </p:nvSpPr>
        <p:spPr>
          <a:xfrm>
            <a:off x="548680" y="465471"/>
            <a:ext cx="2592288"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个人信息</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238316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2"/>
          <p:cNvGrpSpPr/>
          <p:nvPr/>
        </p:nvGrpSpPr>
        <p:grpSpPr>
          <a:xfrm>
            <a:off x="323850" y="914400"/>
            <a:ext cx="6331744" cy="3574256"/>
            <a:chOff x="0" y="0"/>
            <a:chExt cx="8442326" cy="4765872"/>
          </a:xfrm>
        </p:grpSpPr>
        <p:grpSp>
          <p:nvGrpSpPr>
            <p:cNvPr id="24578" name="Group 2"/>
            <p:cNvGrpSpPr/>
            <p:nvPr/>
          </p:nvGrpSpPr>
          <p:grpSpPr>
            <a:xfrm>
              <a:off x="4645025" y="0"/>
              <a:ext cx="1857375" cy="1851025"/>
              <a:chOff x="0" y="0"/>
              <a:chExt cx="1406" cy="1402"/>
            </a:xfrm>
          </p:grpSpPr>
          <p:sp>
            <p:nvSpPr>
              <p:cNvPr id="24579" name="Oval 3"/>
              <p:cNvSpPr/>
              <p:nvPr/>
            </p:nvSpPr>
            <p:spPr>
              <a:xfrm>
                <a:off x="0" y="0"/>
                <a:ext cx="1406" cy="1402"/>
              </a:xfrm>
              <a:prstGeom prst="ellipse">
                <a:avLst/>
              </a:prstGeom>
              <a:gradFill rotWithShape="1">
                <a:gsLst>
                  <a:gs pos="0">
                    <a:srgbClr val="00416F">
                      <a:alpha val="100000"/>
                    </a:srgbClr>
                  </a:gs>
                  <a:gs pos="50000">
                    <a:srgbClr val="005DA0">
                      <a:alpha val="100000"/>
                    </a:srgbClr>
                  </a:gs>
                  <a:gs pos="100000">
                    <a:srgbClr val="0070C0">
                      <a:alpha val="100000"/>
                    </a:srgbClr>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sp>
            <p:nvSpPr>
              <p:cNvPr id="24580" name="Oval 4"/>
              <p:cNvSpPr/>
              <p:nvPr/>
            </p:nvSpPr>
            <p:spPr>
              <a:xfrm>
                <a:off x="278" y="176"/>
                <a:ext cx="236" cy="235"/>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sp>
          <p:nvSpPr>
            <p:cNvPr id="24581" name="Oval 5"/>
            <p:cNvSpPr/>
            <p:nvPr/>
          </p:nvSpPr>
          <p:spPr>
            <a:xfrm>
              <a:off x="3097212" y="3479827"/>
              <a:ext cx="4932363" cy="1286045"/>
            </a:xfrm>
            <a:prstGeom prst="ellipse">
              <a:avLst/>
            </a:prstGeom>
            <a:gradFill rotWithShape="1">
              <a:gsLst>
                <a:gs pos="0">
                  <a:srgbClr val="000000"/>
                </a:gs>
                <a:gs pos="100000">
                  <a:srgbClr val="FFFFFF"/>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nvGrpSpPr>
            <p:cNvPr id="24582" name="Group 10"/>
            <p:cNvGrpSpPr/>
            <p:nvPr/>
          </p:nvGrpSpPr>
          <p:grpSpPr>
            <a:xfrm>
              <a:off x="4013200" y="2420937"/>
              <a:ext cx="3116262" cy="1948051"/>
              <a:chOff x="0" y="0"/>
              <a:chExt cx="1089" cy="681"/>
            </a:xfrm>
          </p:grpSpPr>
          <p:sp>
            <p:nvSpPr>
              <p:cNvPr id="24583" name="Freeform 11"/>
              <p:cNvSpPr/>
              <p:nvPr/>
            </p:nvSpPr>
            <p:spPr>
              <a:xfrm>
                <a:off x="0" y="0"/>
                <a:ext cx="1089" cy="681"/>
              </a:xfrm>
              <a:custGeom>
                <a:avLst/>
                <a:gdLst/>
                <a:ahLst/>
                <a:cxnLst>
                  <a:cxn ang="0">
                    <a:pos x="9" y="5"/>
                  </a:cxn>
                  <a:cxn ang="0">
                    <a:pos x="9" y="5"/>
                  </a:cxn>
                  <a:cxn ang="0">
                    <a:pos x="9" y="5"/>
                  </a:cxn>
                  <a:cxn ang="0">
                    <a:pos x="9" y="5"/>
                  </a:cxn>
                  <a:cxn ang="0">
                    <a:pos x="9" y="5"/>
                  </a:cxn>
                  <a:cxn ang="0">
                    <a:pos x="8" y="5"/>
                  </a:cxn>
                  <a:cxn ang="0">
                    <a:pos x="8" y="5"/>
                  </a:cxn>
                  <a:cxn ang="0">
                    <a:pos x="7" y="5"/>
                  </a:cxn>
                  <a:cxn ang="0">
                    <a:pos x="6" y="5"/>
                  </a:cxn>
                  <a:cxn ang="0">
                    <a:pos x="5" y="5"/>
                  </a:cxn>
                  <a:cxn ang="0">
                    <a:pos x="5" y="5"/>
                  </a:cxn>
                  <a:cxn ang="0">
                    <a:pos x="4" y="5"/>
                  </a:cxn>
                  <a:cxn ang="0">
                    <a:pos x="3" y="5"/>
                  </a:cxn>
                  <a:cxn ang="0">
                    <a:pos x="2" y="5"/>
                  </a:cxn>
                  <a:cxn ang="0">
                    <a:pos x="2" y="5"/>
                  </a:cxn>
                  <a:cxn ang="0">
                    <a:pos x="1" y="5"/>
                  </a:cxn>
                  <a:cxn ang="0">
                    <a:pos x="1" y="5"/>
                  </a:cxn>
                  <a:cxn ang="0">
                    <a:pos x="1" y="5"/>
                  </a:cxn>
                  <a:cxn ang="0">
                    <a:pos x="1" y="5"/>
                  </a:cxn>
                  <a:cxn ang="0">
                    <a:pos x="1" y="5"/>
                  </a:cxn>
                  <a:cxn ang="0">
                    <a:pos x="1" y="5"/>
                  </a:cxn>
                  <a:cxn ang="0">
                    <a:pos x="0" y="5"/>
                  </a:cxn>
                  <a:cxn ang="0">
                    <a:pos x="1" y="4"/>
                  </a:cxn>
                  <a:cxn ang="0">
                    <a:pos x="1" y="4"/>
                  </a:cxn>
                  <a:cxn ang="0">
                    <a:pos x="1" y="3"/>
                  </a:cxn>
                  <a:cxn ang="0">
                    <a:pos x="1" y="3"/>
                  </a:cxn>
                  <a:cxn ang="0">
                    <a:pos x="1" y="2"/>
                  </a:cxn>
                  <a:cxn ang="0">
                    <a:pos x="1" y="2"/>
                  </a:cxn>
                  <a:cxn ang="0">
                    <a:pos x="1" y="2"/>
                  </a:cxn>
                  <a:cxn ang="0">
                    <a:pos x="1" y="1"/>
                  </a:cxn>
                  <a:cxn ang="0">
                    <a:pos x="2" y="1"/>
                  </a:cxn>
                  <a:cxn ang="0">
                    <a:pos x="2" y="1"/>
                  </a:cxn>
                  <a:cxn ang="0">
                    <a:pos x="2" y="1"/>
                  </a:cxn>
                  <a:cxn ang="0">
                    <a:pos x="3" y="1"/>
                  </a:cxn>
                  <a:cxn ang="0">
                    <a:pos x="3" y="1"/>
                  </a:cxn>
                  <a:cxn ang="0">
                    <a:pos x="4" y="1"/>
                  </a:cxn>
                  <a:cxn ang="0">
                    <a:pos x="4" y="1"/>
                  </a:cxn>
                  <a:cxn ang="0">
                    <a:pos x="5" y="0"/>
                  </a:cxn>
                  <a:cxn ang="0">
                    <a:pos x="5" y="0"/>
                  </a:cxn>
                  <a:cxn ang="0">
                    <a:pos x="5" y="1"/>
                  </a:cxn>
                  <a:cxn ang="0">
                    <a:pos x="5" y="1"/>
                  </a:cxn>
                  <a:cxn ang="0">
                    <a:pos x="6" y="1"/>
                  </a:cxn>
                  <a:cxn ang="0">
                    <a:pos x="6" y="1"/>
                  </a:cxn>
                  <a:cxn ang="0">
                    <a:pos x="6" y="1"/>
                  </a:cxn>
                  <a:cxn ang="0">
                    <a:pos x="7" y="1"/>
                  </a:cxn>
                  <a:cxn ang="0">
                    <a:pos x="7" y="1"/>
                  </a:cxn>
                  <a:cxn ang="0">
                    <a:pos x="8" y="1"/>
                  </a:cxn>
                  <a:cxn ang="0">
                    <a:pos x="8" y="2"/>
                  </a:cxn>
                  <a:cxn ang="0">
                    <a:pos x="8" y="2"/>
                  </a:cxn>
                  <a:cxn ang="0">
                    <a:pos x="9" y="2"/>
                  </a:cxn>
                  <a:cxn ang="0">
                    <a:pos x="9" y="3"/>
                  </a:cxn>
                  <a:cxn ang="0">
                    <a:pos x="9" y="3"/>
                  </a:cxn>
                  <a:cxn ang="0">
                    <a:pos x="9" y="4"/>
                  </a:cxn>
                  <a:cxn ang="0">
                    <a:pos x="9" y="4"/>
                  </a:cxn>
                  <a:cxn ang="0">
                    <a:pos x="9" y="5"/>
                  </a:cxn>
                </a:cxnLst>
                <a:rect l="0" t="0" r="0" b="0"/>
                <a:pathLst>
                  <a:path w="1862" h="1164">
                    <a:moveTo>
                      <a:pt x="1862" y="930"/>
                    </a:moveTo>
                    <a:lnTo>
                      <a:pt x="1862" y="930"/>
                    </a:lnTo>
                    <a:lnTo>
                      <a:pt x="1860" y="942"/>
                    </a:lnTo>
                    <a:lnTo>
                      <a:pt x="1856" y="954"/>
                    </a:lnTo>
                    <a:lnTo>
                      <a:pt x="1850" y="966"/>
                    </a:lnTo>
                    <a:lnTo>
                      <a:pt x="1842" y="978"/>
                    </a:lnTo>
                    <a:lnTo>
                      <a:pt x="1832" y="988"/>
                    </a:lnTo>
                    <a:lnTo>
                      <a:pt x="1820" y="1000"/>
                    </a:lnTo>
                    <a:lnTo>
                      <a:pt x="1806" y="1010"/>
                    </a:lnTo>
                    <a:lnTo>
                      <a:pt x="1788" y="1020"/>
                    </a:lnTo>
                    <a:lnTo>
                      <a:pt x="1750" y="1042"/>
                    </a:lnTo>
                    <a:lnTo>
                      <a:pt x="1702" y="1060"/>
                    </a:lnTo>
                    <a:lnTo>
                      <a:pt x="1650" y="1078"/>
                    </a:lnTo>
                    <a:lnTo>
                      <a:pt x="1588" y="1094"/>
                    </a:lnTo>
                    <a:lnTo>
                      <a:pt x="1522" y="1110"/>
                    </a:lnTo>
                    <a:lnTo>
                      <a:pt x="1452" y="1124"/>
                    </a:lnTo>
                    <a:lnTo>
                      <a:pt x="1374" y="1134"/>
                    </a:lnTo>
                    <a:lnTo>
                      <a:pt x="1294" y="1144"/>
                    </a:lnTo>
                    <a:lnTo>
                      <a:pt x="1208" y="1152"/>
                    </a:lnTo>
                    <a:lnTo>
                      <a:pt x="1118" y="1158"/>
                    </a:lnTo>
                    <a:lnTo>
                      <a:pt x="1026" y="1162"/>
                    </a:lnTo>
                    <a:lnTo>
                      <a:pt x="930" y="1164"/>
                    </a:lnTo>
                    <a:lnTo>
                      <a:pt x="836" y="1162"/>
                    </a:lnTo>
                    <a:lnTo>
                      <a:pt x="744" y="1158"/>
                    </a:lnTo>
                    <a:lnTo>
                      <a:pt x="654" y="1152"/>
                    </a:lnTo>
                    <a:lnTo>
                      <a:pt x="568" y="1144"/>
                    </a:lnTo>
                    <a:lnTo>
                      <a:pt x="488" y="1134"/>
                    </a:lnTo>
                    <a:lnTo>
                      <a:pt x="410" y="1124"/>
                    </a:lnTo>
                    <a:lnTo>
                      <a:pt x="338" y="1110"/>
                    </a:lnTo>
                    <a:lnTo>
                      <a:pt x="272" y="1094"/>
                    </a:lnTo>
                    <a:lnTo>
                      <a:pt x="212" y="1078"/>
                    </a:lnTo>
                    <a:lnTo>
                      <a:pt x="158" y="1060"/>
                    </a:lnTo>
                    <a:lnTo>
                      <a:pt x="112" y="1042"/>
                    </a:lnTo>
                    <a:lnTo>
                      <a:pt x="74" y="1020"/>
                    </a:lnTo>
                    <a:lnTo>
                      <a:pt x="56" y="1010"/>
                    </a:lnTo>
                    <a:lnTo>
                      <a:pt x="42" y="1000"/>
                    </a:lnTo>
                    <a:lnTo>
                      <a:pt x="30" y="988"/>
                    </a:lnTo>
                    <a:lnTo>
                      <a:pt x="18" y="978"/>
                    </a:lnTo>
                    <a:lnTo>
                      <a:pt x="10" y="966"/>
                    </a:lnTo>
                    <a:lnTo>
                      <a:pt x="4" y="954"/>
                    </a:lnTo>
                    <a:lnTo>
                      <a:pt x="2" y="942"/>
                    </a:lnTo>
                    <a:lnTo>
                      <a:pt x="0" y="930"/>
                    </a:lnTo>
                    <a:lnTo>
                      <a:pt x="2" y="882"/>
                    </a:lnTo>
                    <a:lnTo>
                      <a:pt x="4" y="836"/>
                    </a:lnTo>
                    <a:lnTo>
                      <a:pt x="10" y="788"/>
                    </a:lnTo>
                    <a:lnTo>
                      <a:pt x="18" y="742"/>
                    </a:lnTo>
                    <a:lnTo>
                      <a:pt x="30" y="698"/>
                    </a:lnTo>
                    <a:lnTo>
                      <a:pt x="42" y="654"/>
                    </a:lnTo>
                    <a:lnTo>
                      <a:pt x="56" y="610"/>
                    </a:lnTo>
                    <a:lnTo>
                      <a:pt x="74" y="568"/>
                    </a:lnTo>
                    <a:lnTo>
                      <a:pt x="92" y="526"/>
                    </a:lnTo>
                    <a:lnTo>
                      <a:pt x="112" y="486"/>
                    </a:lnTo>
                    <a:lnTo>
                      <a:pt x="134" y="448"/>
                    </a:lnTo>
                    <a:lnTo>
                      <a:pt x="158" y="410"/>
                    </a:lnTo>
                    <a:lnTo>
                      <a:pt x="184" y="374"/>
                    </a:lnTo>
                    <a:lnTo>
                      <a:pt x="212" y="338"/>
                    </a:lnTo>
                    <a:lnTo>
                      <a:pt x="242" y="304"/>
                    </a:lnTo>
                    <a:lnTo>
                      <a:pt x="272" y="272"/>
                    </a:lnTo>
                    <a:lnTo>
                      <a:pt x="304" y="242"/>
                    </a:lnTo>
                    <a:lnTo>
                      <a:pt x="338" y="212"/>
                    </a:lnTo>
                    <a:lnTo>
                      <a:pt x="374" y="184"/>
                    </a:lnTo>
                    <a:lnTo>
                      <a:pt x="410" y="158"/>
                    </a:lnTo>
                    <a:lnTo>
                      <a:pt x="448" y="134"/>
                    </a:lnTo>
                    <a:lnTo>
                      <a:pt x="488" y="112"/>
                    </a:lnTo>
                    <a:lnTo>
                      <a:pt x="528" y="92"/>
                    </a:lnTo>
                    <a:lnTo>
                      <a:pt x="568" y="72"/>
                    </a:lnTo>
                    <a:lnTo>
                      <a:pt x="610" y="56"/>
                    </a:lnTo>
                    <a:lnTo>
                      <a:pt x="654" y="42"/>
                    </a:lnTo>
                    <a:lnTo>
                      <a:pt x="698" y="28"/>
                    </a:lnTo>
                    <a:lnTo>
                      <a:pt x="744" y="18"/>
                    </a:lnTo>
                    <a:lnTo>
                      <a:pt x="790" y="10"/>
                    </a:lnTo>
                    <a:lnTo>
                      <a:pt x="836" y="4"/>
                    </a:lnTo>
                    <a:lnTo>
                      <a:pt x="882" y="0"/>
                    </a:lnTo>
                    <a:lnTo>
                      <a:pt x="930" y="0"/>
                    </a:lnTo>
                    <a:lnTo>
                      <a:pt x="978" y="0"/>
                    </a:lnTo>
                    <a:lnTo>
                      <a:pt x="1026" y="4"/>
                    </a:lnTo>
                    <a:lnTo>
                      <a:pt x="1072" y="10"/>
                    </a:lnTo>
                    <a:lnTo>
                      <a:pt x="1118" y="18"/>
                    </a:lnTo>
                    <a:lnTo>
                      <a:pt x="1164" y="28"/>
                    </a:lnTo>
                    <a:lnTo>
                      <a:pt x="1208" y="42"/>
                    </a:lnTo>
                    <a:lnTo>
                      <a:pt x="1250" y="56"/>
                    </a:lnTo>
                    <a:lnTo>
                      <a:pt x="1294" y="72"/>
                    </a:lnTo>
                    <a:lnTo>
                      <a:pt x="1334" y="92"/>
                    </a:lnTo>
                    <a:lnTo>
                      <a:pt x="1374" y="112"/>
                    </a:lnTo>
                    <a:lnTo>
                      <a:pt x="1414" y="134"/>
                    </a:lnTo>
                    <a:lnTo>
                      <a:pt x="1452" y="158"/>
                    </a:lnTo>
                    <a:lnTo>
                      <a:pt x="1488" y="184"/>
                    </a:lnTo>
                    <a:lnTo>
                      <a:pt x="1522" y="212"/>
                    </a:lnTo>
                    <a:lnTo>
                      <a:pt x="1556" y="242"/>
                    </a:lnTo>
                    <a:lnTo>
                      <a:pt x="1588" y="272"/>
                    </a:lnTo>
                    <a:lnTo>
                      <a:pt x="1620" y="304"/>
                    </a:lnTo>
                    <a:lnTo>
                      <a:pt x="1650" y="338"/>
                    </a:lnTo>
                    <a:lnTo>
                      <a:pt x="1676" y="374"/>
                    </a:lnTo>
                    <a:lnTo>
                      <a:pt x="1702" y="410"/>
                    </a:lnTo>
                    <a:lnTo>
                      <a:pt x="1726" y="448"/>
                    </a:lnTo>
                    <a:lnTo>
                      <a:pt x="1750" y="486"/>
                    </a:lnTo>
                    <a:lnTo>
                      <a:pt x="1770" y="526"/>
                    </a:lnTo>
                    <a:lnTo>
                      <a:pt x="1788" y="568"/>
                    </a:lnTo>
                    <a:lnTo>
                      <a:pt x="1806" y="610"/>
                    </a:lnTo>
                    <a:lnTo>
                      <a:pt x="1820" y="654"/>
                    </a:lnTo>
                    <a:lnTo>
                      <a:pt x="1832" y="698"/>
                    </a:lnTo>
                    <a:lnTo>
                      <a:pt x="1842" y="742"/>
                    </a:lnTo>
                    <a:lnTo>
                      <a:pt x="1850" y="788"/>
                    </a:lnTo>
                    <a:lnTo>
                      <a:pt x="1856" y="836"/>
                    </a:lnTo>
                    <a:lnTo>
                      <a:pt x="1860" y="882"/>
                    </a:lnTo>
                    <a:lnTo>
                      <a:pt x="1862" y="930"/>
                    </a:lnTo>
                    <a:close/>
                  </a:path>
                </a:pathLst>
              </a:custGeom>
              <a:solidFill>
                <a:srgbClr val="0070C0"/>
              </a:solidFill>
              <a:ln w="9525">
                <a:noFill/>
              </a:ln>
            </p:spPr>
            <p:txBody>
              <a:bodyPr/>
              <a:lstStyle/>
              <a:p>
                <a:endParaRPr lang="zh-CN" altLang="en-US" sz="1350"/>
              </a:p>
            </p:txBody>
          </p:sp>
          <p:sp>
            <p:nvSpPr>
              <p:cNvPr id="24584" name="Oval 12"/>
              <p:cNvSpPr/>
              <p:nvPr/>
            </p:nvSpPr>
            <p:spPr>
              <a:xfrm>
                <a:off x="225" y="138"/>
                <a:ext cx="183" cy="182"/>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sp>
          <p:nvSpPr>
            <p:cNvPr id="24585" name="Text Box 13"/>
            <p:cNvSpPr/>
            <p:nvPr/>
          </p:nvSpPr>
          <p:spPr>
            <a:xfrm>
              <a:off x="3997325" y="3548061"/>
              <a:ext cx="3132137" cy="670588"/>
            </a:xfrm>
            <a:prstGeom prst="rect">
              <a:avLst/>
            </a:prstGeom>
            <a:noFill/>
            <a:ln w="9525">
              <a:noFill/>
            </a:ln>
          </p:spPr>
          <p:txBody>
            <a:bodyPr anchor="t">
              <a:spAutoFit/>
            </a:bodyPr>
            <a:lstStyle/>
            <a:p>
              <a:pPr lvl="0" indent="0" algn="ctr" latinLnBrk="1"/>
              <a:r>
                <a:rPr lang="zh-CN" altLang="en-US" sz="2700" b="1" dirty="0">
                  <a:latin typeface="Arial" panose="020B0604020202020204" pitchFamily="34" charset="0"/>
                  <a:ea typeface="宋体" panose="02010600030101010101" pitchFamily="2" charset="-122"/>
                </a:rPr>
                <a:t>自我介绍</a:t>
              </a:r>
            </a:p>
          </p:txBody>
        </p:sp>
        <p:sp>
          <p:nvSpPr>
            <p:cNvPr id="24586" name="Text Box 14"/>
            <p:cNvSpPr/>
            <p:nvPr/>
          </p:nvSpPr>
          <p:spPr>
            <a:xfrm>
              <a:off x="5026340" y="603250"/>
              <a:ext cx="1056640" cy="870409"/>
            </a:xfrm>
            <a:prstGeom prst="rect">
              <a:avLst/>
            </a:prstGeom>
            <a:noFill/>
            <a:ln w="9525">
              <a:noFill/>
            </a:ln>
          </p:spPr>
          <p:txBody>
            <a:bodyPr wrap="none" anchor="t">
              <a:spAutoFit/>
            </a:bodyPr>
            <a:lstStyle/>
            <a:p>
              <a:pPr lvl="0" indent="0" algn="ctr"/>
              <a:r>
                <a:rPr lang="zh-CN" altLang="en-US" sz="1200" b="1" dirty="0">
                  <a:solidFill>
                    <a:srgbClr val="FFFFFF"/>
                  </a:solidFill>
                  <a:latin typeface="微软雅黑" panose="020B0503020204020204" charset="-122"/>
                  <a:ea typeface="微软雅黑" panose="020B0503020204020204" charset="-122"/>
                  <a:sym typeface="微软雅黑" panose="020B0503020204020204" charset="-122"/>
                </a:rPr>
                <a:t>公司名称</a:t>
              </a:r>
              <a:endParaRPr lang="en-US" altLang="zh-CN" sz="1200" b="1" dirty="0">
                <a:solidFill>
                  <a:srgbClr val="FFFFFF"/>
                </a:solidFill>
                <a:latin typeface="微软雅黑" panose="020B0503020204020204" charset="-122"/>
                <a:ea typeface="微软雅黑" panose="020B0503020204020204" charset="-122"/>
                <a:sym typeface="微软雅黑" panose="020B0503020204020204" charset="-122"/>
              </a:endParaRPr>
            </a:p>
            <a:p>
              <a:pPr lvl="0" indent="0" algn="ctr"/>
              <a:r>
                <a:rPr lang="zh-CN" altLang="en-US" sz="1200" b="1" dirty="0">
                  <a:solidFill>
                    <a:srgbClr val="FFFFFF"/>
                  </a:solidFill>
                  <a:latin typeface="微软雅黑" panose="020B0503020204020204" charset="-122"/>
                  <a:ea typeface="微软雅黑" panose="020B0503020204020204" charset="-122"/>
                  <a:sym typeface="微软雅黑" panose="020B0503020204020204" charset="-122"/>
                </a:rPr>
                <a:t>担任职务</a:t>
              </a:r>
              <a:endParaRPr lang="en-US" altLang="zh-CN" sz="1200" b="1" dirty="0">
                <a:solidFill>
                  <a:srgbClr val="FFFFFF"/>
                </a:solidFill>
                <a:latin typeface="微软雅黑" panose="020B0503020204020204" charset="-122"/>
                <a:ea typeface="微软雅黑" panose="020B0503020204020204" charset="-122"/>
                <a:sym typeface="微软雅黑" panose="020B0503020204020204" charset="-122"/>
              </a:endParaRPr>
            </a:p>
            <a:p>
              <a:pPr lvl="0" indent="0" algn="ctr"/>
              <a:r>
                <a:rPr lang="zh-CN" altLang="en-US" sz="1200" b="1" dirty="0">
                  <a:solidFill>
                    <a:srgbClr val="FFFFFF"/>
                  </a:solidFill>
                  <a:latin typeface="微软雅黑" panose="020B0503020204020204" charset="-122"/>
                  <a:ea typeface="微软雅黑" panose="020B0503020204020204" charset="-122"/>
                  <a:sym typeface="微软雅黑" panose="020B0503020204020204" charset="-122"/>
                </a:rPr>
                <a:t>工作年限</a:t>
              </a:r>
              <a:endParaRPr lang="zh-CN" altLang="en-US" sz="1200" b="1" dirty="0">
                <a:solidFill>
                  <a:srgbClr val="FFFFFF"/>
                </a:solidFill>
                <a:latin typeface="微软雅黑" panose="020B0503020204020204" charset="-122"/>
                <a:ea typeface="宋体" panose="02010600030101010101" pitchFamily="2" charset="-122"/>
                <a:sym typeface="微软雅黑" panose="020B0503020204020204" charset="-122"/>
              </a:endParaRPr>
            </a:p>
          </p:txBody>
        </p:sp>
        <p:sp>
          <p:nvSpPr>
            <p:cNvPr id="35856" name="AutoShape 15"/>
            <p:cNvSpPr>
              <a:spLocks noChangeArrowheads="1"/>
            </p:cNvSpPr>
            <p:nvPr/>
          </p:nvSpPr>
          <p:spPr bwMode="auto">
            <a:xfrm>
              <a:off x="5113339" y="1692345"/>
              <a:ext cx="914400" cy="754094"/>
            </a:xfrm>
            <a:prstGeom prst="upArrow">
              <a:avLst>
                <a:gd name="adj1" fmla="val 52833"/>
                <a:gd name="adj2" fmla="val 45940"/>
              </a:avLst>
            </a:prstGeom>
            <a:gradFill rotWithShape="1">
              <a:gsLst>
                <a:gs pos="0">
                  <a:srgbClr val="CCCCFF"/>
                </a:gs>
                <a:gs pos="17999">
                  <a:srgbClr val="99CCFF"/>
                </a:gs>
                <a:gs pos="36000">
                  <a:srgbClr val="9966FF"/>
                </a:gs>
                <a:gs pos="61000">
                  <a:srgbClr val="CC99FF"/>
                </a:gs>
                <a:gs pos="82001">
                  <a:srgbClr val="99CCFF"/>
                </a:gs>
                <a:gs pos="100000">
                  <a:srgbClr val="CCCCFF"/>
                </a:gs>
              </a:gsLst>
              <a:lin ang="5400000" scaled="0"/>
            </a:gradFill>
            <a:ln w="9525">
              <a:solidFill>
                <a:schemeClr val="tx2">
                  <a:lumMod val="95000"/>
                  <a:lumOff val="5000"/>
                </a:schemeClr>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35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p:txBody>
        </p:sp>
        <p:sp>
          <p:nvSpPr>
            <p:cNvPr id="24588" name="Freeform 16"/>
            <p:cNvSpPr/>
            <p:nvPr/>
          </p:nvSpPr>
          <p:spPr>
            <a:xfrm>
              <a:off x="4789487" y="14442"/>
              <a:ext cx="1584325" cy="525462"/>
            </a:xfrm>
            <a:custGeom>
              <a:avLst/>
              <a:gdLst/>
              <a:ahLst/>
              <a:cxnLst>
                <a:cxn ang="0">
                  <a:pos x="0"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0"/>
                </a:cxn>
                <a:cxn ang="0">
                  <a:pos x="2147483647" y="0"/>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2147483647" y="2147483647"/>
                </a:cxn>
                <a:cxn ang="0">
                  <a:pos x="0" y="2147483647"/>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767676"/>
                </a:gs>
              </a:gsLst>
              <a:lin ang="5400000" scaled="1"/>
              <a:tileRect/>
            </a:gradFill>
            <a:ln w="9525">
              <a:noFill/>
            </a:ln>
          </p:spPr>
          <p:txBody>
            <a:bodyPr/>
            <a:lstStyle/>
            <a:p>
              <a:endParaRPr lang="zh-CN" altLang="en-US" sz="1350"/>
            </a:p>
          </p:txBody>
        </p:sp>
        <p:grpSp>
          <p:nvGrpSpPr>
            <p:cNvPr id="24589" name="Group 17"/>
            <p:cNvGrpSpPr/>
            <p:nvPr/>
          </p:nvGrpSpPr>
          <p:grpSpPr>
            <a:xfrm>
              <a:off x="2736850" y="719137"/>
              <a:ext cx="1924050" cy="2768600"/>
              <a:chOff x="0" y="0"/>
              <a:chExt cx="1212" cy="1744"/>
            </a:xfrm>
          </p:grpSpPr>
          <p:grpSp>
            <p:nvGrpSpPr>
              <p:cNvPr id="24590" name="Group 18"/>
              <p:cNvGrpSpPr/>
              <p:nvPr/>
            </p:nvGrpSpPr>
            <p:grpSpPr>
              <a:xfrm>
                <a:off x="0" y="0"/>
                <a:ext cx="1212" cy="1744"/>
                <a:chOff x="0" y="0"/>
                <a:chExt cx="1212" cy="1744"/>
              </a:xfrm>
            </p:grpSpPr>
            <p:sp>
              <p:nvSpPr>
                <p:cNvPr id="24591" name="Oval 19"/>
                <p:cNvSpPr/>
                <p:nvPr/>
              </p:nvSpPr>
              <p:spPr>
                <a:xfrm>
                  <a:off x="0" y="1242"/>
                  <a:ext cx="1212" cy="502"/>
                </a:xfrm>
                <a:prstGeom prst="ellipse">
                  <a:avLst/>
                </a:prstGeom>
                <a:gradFill rotWithShape="1">
                  <a:gsLst>
                    <a:gs pos="0">
                      <a:srgbClr val="000000"/>
                    </a:gs>
                    <a:gs pos="100000">
                      <a:srgbClr val="FFFFFF"/>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nvGrpSpPr>
                <p:cNvPr id="24592" name="Group 20"/>
                <p:cNvGrpSpPr/>
                <p:nvPr/>
              </p:nvGrpSpPr>
              <p:grpSpPr>
                <a:xfrm>
                  <a:off x="10" y="0"/>
                  <a:ext cx="1170" cy="1166"/>
                  <a:chOff x="0" y="0"/>
                  <a:chExt cx="1406" cy="1402"/>
                </a:xfrm>
              </p:grpSpPr>
              <p:sp>
                <p:nvSpPr>
                  <p:cNvPr id="24593" name="Oval 21"/>
                  <p:cNvSpPr/>
                  <p:nvPr/>
                </p:nvSpPr>
                <p:spPr>
                  <a:xfrm>
                    <a:off x="0" y="0"/>
                    <a:ext cx="1406" cy="1402"/>
                  </a:xfrm>
                  <a:prstGeom prst="ellipse">
                    <a:avLst/>
                  </a:prstGeom>
                  <a:gradFill rotWithShape="1">
                    <a:gsLst>
                      <a:gs pos="0">
                        <a:srgbClr val="7C0000">
                          <a:alpha val="100000"/>
                        </a:srgbClr>
                      </a:gs>
                      <a:gs pos="50000">
                        <a:srgbClr val="B20000">
                          <a:alpha val="100000"/>
                        </a:srgbClr>
                      </a:gs>
                      <a:gs pos="100000">
                        <a:srgbClr val="D60000">
                          <a:alpha val="100000"/>
                        </a:srgbClr>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sp>
                <p:nvSpPr>
                  <p:cNvPr id="24594" name="Oval 22"/>
                  <p:cNvSpPr/>
                  <p:nvPr/>
                </p:nvSpPr>
                <p:spPr>
                  <a:xfrm>
                    <a:off x="278" y="176"/>
                    <a:ext cx="236" cy="235"/>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grpSp>
          <p:sp>
            <p:nvSpPr>
              <p:cNvPr id="24595" name="Text Box 23"/>
              <p:cNvSpPr/>
              <p:nvPr/>
            </p:nvSpPr>
            <p:spPr>
              <a:xfrm>
                <a:off x="233" y="378"/>
                <a:ext cx="702" cy="595"/>
              </a:xfrm>
              <a:prstGeom prst="rect">
                <a:avLst/>
              </a:prstGeom>
              <a:noFill/>
              <a:ln w="9525">
                <a:noFill/>
              </a:ln>
            </p:spPr>
            <p:txBody>
              <a:bodyPr anchor="t">
                <a:spAutoFit/>
              </a:bodyPr>
              <a:lstStyle/>
              <a:p>
                <a:pPr lvl="0" indent="0" algn="ctr"/>
                <a:r>
                  <a:rPr lang="zh-CN" altLang="en-US" sz="1350" b="1" dirty="0">
                    <a:solidFill>
                      <a:schemeClr val="bg1"/>
                    </a:solidFill>
                    <a:latin typeface="微软雅黑" panose="020B0503020204020204" charset="-122"/>
                    <a:ea typeface="宋体" panose="02010600030101010101" pitchFamily="2" charset="-122"/>
                    <a:sym typeface="微软雅黑" panose="020B0503020204020204" charset="-122"/>
                  </a:rPr>
                  <a:t>学校、学历、专业</a:t>
                </a:r>
                <a:endParaRPr lang="en-US" altLang="x-none" sz="1350" b="1" dirty="0">
                  <a:solidFill>
                    <a:schemeClr val="bg1"/>
                  </a:solidFill>
                  <a:latin typeface="微软雅黑" panose="020B0503020204020204" charset="-122"/>
                  <a:ea typeface="宋体" panose="02010600030101010101" pitchFamily="2" charset="-122"/>
                  <a:sym typeface="微软雅黑" panose="020B0503020204020204" charset="-122"/>
                </a:endParaRPr>
              </a:p>
            </p:txBody>
          </p:sp>
          <p:sp>
            <p:nvSpPr>
              <p:cNvPr id="24596" name="Freeform 24"/>
              <p:cNvSpPr/>
              <p:nvPr/>
            </p:nvSpPr>
            <p:spPr>
              <a:xfrm>
                <a:off x="91" y="10"/>
                <a:ext cx="998" cy="33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767676"/>
                  </a:gs>
                </a:gsLst>
                <a:lin ang="5400000" scaled="1"/>
                <a:tileRect/>
              </a:gradFill>
              <a:ln w="9525">
                <a:noFill/>
              </a:ln>
            </p:spPr>
            <p:txBody>
              <a:bodyPr/>
              <a:lstStyle/>
              <a:p>
                <a:endParaRPr lang="zh-CN" altLang="en-US" sz="1350"/>
              </a:p>
            </p:txBody>
          </p:sp>
        </p:grpSp>
        <p:grpSp>
          <p:nvGrpSpPr>
            <p:cNvPr id="24597" name="Group 25"/>
            <p:cNvGrpSpPr/>
            <p:nvPr/>
          </p:nvGrpSpPr>
          <p:grpSpPr>
            <a:xfrm>
              <a:off x="6518275" y="719137"/>
              <a:ext cx="1924051" cy="2768600"/>
              <a:chOff x="0" y="0"/>
              <a:chExt cx="1212" cy="1744"/>
            </a:xfrm>
          </p:grpSpPr>
          <p:grpSp>
            <p:nvGrpSpPr>
              <p:cNvPr id="24598" name="Group 26"/>
              <p:cNvGrpSpPr/>
              <p:nvPr/>
            </p:nvGrpSpPr>
            <p:grpSpPr>
              <a:xfrm>
                <a:off x="0" y="0"/>
                <a:ext cx="1212" cy="1744"/>
                <a:chOff x="0" y="0"/>
                <a:chExt cx="1212" cy="1744"/>
              </a:xfrm>
            </p:grpSpPr>
            <p:sp>
              <p:nvSpPr>
                <p:cNvPr id="24599" name="Oval 27"/>
                <p:cNvSpPr/>
                <p:nvPr/>
              </p:nvSpPr>
              <p:spPr>
                <a:xfrm>
                  <a:off x="0" y="1242"/>
                  <a:ext cx="1212" cy="502"/>
                </a:xfrm>
                <a:prstGeom prst="ellipse">
                  <a:avLst/>
                </a:prstGeom>
                <a:gradFill rotWithShape="1">
                  <a:gsLst>
                    <a:gs pos="0">
                      <a:srgbClr val="000000"/>
                    </a:gs>
                    <a:gs pos="100000">
                      <a:srgbClr val="FFFFFF"/>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nvGrpSpPr>
                <p:cNvPr id="24600" name="Group 28"/>
                <p:cNvGrpSpPr/>
                <p:nvPr/>
              </p:nvGrpSpPr>
              <p:grpSpPr>
                <a:xfrm>
                  <a:off x="10" y="0"/>
                  <a:ext cx="1170" cy="1166"/>
                  <a:chOff x="0" y="0"/>
                  <a:chExt cx="1406" cy="1402"/>
                </a:xfrm>
              </p:grpSpPr>
              <p:sp>
                <p:nvSpPr>
                  <p:cNvPr id="24601" name="Oval 29"/>
                  <p:cNvSpPr/>
                  <p:nvPr/>
                </p:nvSpPr>
                <p:spPr>
                  <a:xfrm>
                    <a:off x="0" y="0"/>
                    <a:ext cx="1406" cy="1402"/>
                  </a:xfrm>
                  <a:prstGeom prst="ellipse">
                    <a:avLst/>
                  </a:prstGeom>
                  <a:gradFill rotWithShape="1">
                    <a:gsLst>
                      <a:gs pos="0">
                        <a:srgbClr val="FF6600">
                          <a:alpha val="100000"/>
                        </a:srgbClr>
                      </a:gs>
                      <a:gs pos="50000">
                        <a:srgbClr val="FFC000">
                          <a:alpha val="100000"/>
                        </a:srgbClr>
                      </a:gs>
                      <a:gs pos="100000">
                        <a:srgbClr val="FFFF00">
                          <a:alpha val="100000"/>
                        </a:srgbClr>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sp>
                <p:nvSpPr>
                  <p:cNvPr id="24602" name="Oval 30"/>
                  <p:cNvSpPr/>
                  <p:nvPr/>
                </p:nvSpPr>
                <p:spPr>
                  <a:xfrm>
                    <a:off x="278" y="176"/>
                    <a:ext cx="236" cy="235"/>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宋体" panose="02010600030101010101" pitchFamily="2" charset="-122"/>
                      <a:sym typeface="微软雅黑" panose="020B0503020204020204" charset="-122"/>
                    </a:endParaRPr>
                  </a:p>
                </p:txBody>
              </p:sp>
            </p:grpSp>
          </p:grpSp>
          <p:sp>
            <p:nvSpPr>
              <p:cNvPr id="24603" name="Text Box 31"/>
              <p:cNvSpPr/>
              <p:nvPr/>
            </p:nvSpPr>
            <p:spPr>
              <a:xfrm>
                <a:off x="227" y="378"/>
                <a:ext cx="737" cy="601"/>
              </a:xfrm>
              <a:prstGeom prst="rect">
                <a:avLst/>
              </a:prstGeom>
              <a:noFill/>
              <a:ln w="9525">
                <a:noFill/>
              </a:ln>
            </p:spPr>
            <p:txBody>
              <a:bodyPr wrap="none" anchor="t">
                <a:spAutoFit/>
              </a:bodyPr>
              <a:lstStyle/>
              <a:p>
                <a:pPr lvl="0" indent="0" algn="ctr"/>
                <a:r>
                  <a:rPr lang="zh-CN" altLang="en-US" sz="1350" b="1" dirty="0">
                    <a:solidFill>
                      <a:srgbClr val="FF0000"/>
                    </a:solidFill>
                    <a:latin typeface="微软雅黑" panose="020B0503020204020204" charset="-122"/>
                    <a:ea typeface="宋体" panose="02010600030101010101" pitchFamily="2" charset="-122"/>
                    <a:sym typeface="微软雅黑" panose="020B0503020204020204" charset="-122"/>
                  </a:rPr>
                  <a:t>项目个数</a:t>
                </a:r>
                <a:endParaRPr lang="en-US" altLang="zh-CN" sz="1350" b="1" dirty="0">
                  <a:solidFill>
                    <a:srgbClr val="FF0000"/>
                  </a:solidFill>
                  <a:latin typeface="微软雅黑" panose="020B0503020204020204" charset="-122"/>
                  <a:ea typeface="宋体" panose="02010600030101010101" pitchFamily="2" charset="-122"/>
                  <a:sym typeface="微软雅黑" panose="020B0503020204020204" charset="-122"/>
                </a:endParaRPr>
              </a:p>
              <a:p>
                <a:pPr lvl="0" indent="0" algn="ctr"/>
                <a:r>
                  <a:rPr lang="zh-CN" altLang="en-US" sz="1350" b="1" dirty="0">
                    <a:solidFill>
                      <a:srgbClr val="FF0000"/>
                    </a:solidFill>
                    <a:latin typeface="微软雅黑" panose="020B0503020204020204" charset="-122"/>
                    <a:ea typeface="宋体" panose="02010600030101010101" pitchFamily="2" charset="-122"/>
                    <a:sym typeface="微软雅黑" panose="020B0503020204020204" charset="-122"/>
                  </a:rPr>
                  <a:t>独立承担</a:t>
                </a:r>
                <a:endParaRPr lang="en-US" altLang="zh-CN" sz="1350" b="1" dirty="0">
                  <a:solidFill>
                    <a:srgbClr val="FF0000"/>
                  </a:solidFill>
                  <a:latin typeface="微软雅黑" panose="020B0503020204020204" charset="-122"/>
                  <a:ea typeface="宋体" panose="02010600030101010101" pitchFamily="2" charset="-122"/>
                  <a:sym typeface="微软雅黑" panose="020B0503020204020204" charset="-122"/>
                </a:endParaRPr>
              </a:p>
              <a:p>
                <a:pPr lvl="0" indent="0" algn="ctr"/>
                <a:r>
                  <a:rPr lang="zh-CN" altLang="en-US" sz="1350" b="1" dirty="0">
                    <a:solidFill>
                      <a:srgbClr val="FF0000"/>
                    </a:solidFill>
                    <a:latin typeface="微软雅黑" panose="020B0503020204020204" charset="-122"/>
                    <a:ea typeface="宋体" panose="02010600030101010101" pitchFamily="2" charset="-122"/>
                    <a:sym typeface="微软雅黑" panose="020B0503020204020204" charset="-122"/>
                  </a:rPr>
                  <a:t>掌握技术</a:t>
                </a:r>
                <a:endParaRPr lang="en-US" altLang="x-none" sz="1350" b="1" dirty="0">
                  <a:solidFill>
                    <a:srgbClr val="FF0000"/>
                  </a:solidFill>
                  <a:latin typeface="微软雅黑" panose="020B0503020204020204" charset="-122"/>
                  <a:ea typeface="宋体" panose="02010600030101010101" pitchFamily="2" charset="-122"/>
                  <a:sym typeface="微软雅黑" panose="020B0503020204020204" charset="-122"/>
                </a:endParaRPr>
              </a:p>
            </p:txBody>
          </p:sp>
          <p:sp>
            <p:nvSpPr>
              <p:cNvPr id="24604" name="Freeform 32"/>
              <p:cNvSpPr/>
              <p:nvPr/>
            </p:nvSpPr>
            <p:spPr>
              <a:xfrm>
                <a:off x="113" y="10"/>
                <a:ext cx="998" cy="331"/>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767676"/>
                  </a:gs>
                </a:gsLst>
                <a:lin ang="5400000" scaled="1"/>
                <a:tileRect/>
              </a:gradFill>
              <a:ln w="9525">
                <a:noFill/>
              </a:ln>
            </p:spPr>
            <p:txBody>
              <a:bodyPr/>
              <a:lstStyle/>
              <a:p>
                <a:endParaRPr lang="zh-CN" altLang="en-US" sz="1350"/>
              </a:p>
            </p:txBody>
          </p:sp>
        </p:grpSp>
        <p:sp>
          <p:nvSpPr>
            <p:cNvPr id="35874" name="Freeform 33"/>
            <p:cNvSpPr>
              <a:spLocks noChangeArrowheads="1"/>
            </p:cNvSpPr>
            <p:nvPr/>
          </p:nvSpPr>
          <p:spPr bwMode="auto">
            <a:xfrm>
              <a:off x="4103688" y="2494066"/>
              <a:ext cx="2917825" cy="1054144"/>
            </a:xfrm>
            <a:custGeom>
              <a:avLst/>
              <a:gdLst>
                <a:gd name="T0" fmla="*/ 0 w 4756"/>
                <a:gd name="T1" fmla="*/ 1054100 h 1576"/>
                <a:gd name="T2" fmla="*/ 30675 w 4756"/>
                <a:gd name="T3" fmla="*/ 977852 h 1576"/>
                <a:gd name="T4" fmla="*/ 66258 w 4756"/>
                <a:gd name="T5" fmla="*/ 902941 h 1576"/>
                <a:gd name="T6" fmla="*/ 104296 w 4756"/>
                <a:gd name="T7" fmla="*/ 830706 h 1576"/>
                <a:gd name="T8" fmla="*/ 146014 w 4756"/>
                <a:gd name="T9" fmla="*/ 761146 h 1576"/>
                <a:gd name="T10" fmla="*/ 190186 w 4756"/>
                <a:gd name="T11" fmla="*/ 692924 h 1576"/>
                <a:gd name="T12" fmla="*/ 236813 w 4756"/>
                <a:gd name="T13" fmla="*/ 628714 h 1576"/>
                <a:gd name="T14" fmla="*/ 287120 w 4756"/>
                <a:gd name="T15" fmla="*/ 565843 h 1576"/>
                <a:gd name="T16" fmla="*/ 338654 w 4756"/>
                <a:gd name="T17" fmla="*/ 505647 h 1576"/>
                <a:gd name="T18" fmla="*/ 365648 w 4756"/>
                <a:gd name="T19" fmla="*/ 476218 h 1576"/>
                <a:gd name="T20" fmla="*/ 422091 w 4756"/>
                <a:gd name="T21" fmla="*/ 421372 h 1576"/>
                <a:gd name="T22" fmla="*/ 480987 w 4756"/>
                <a:gd name="T23" fmla="*/ 367865 h 1576"/>
                <a:gd name="T24" fmla="*/ 542338 w 4756"/>
                <a:gd name="T25" fmla="*/ 318370 h 1576"/>
                <a:gd name="T26" fmla="*/ 604915 w 4756"/>
                <a:gd name="T27" fmla="*/ 271551 h 1576"/>
                <a:gd name="T28" fmla="*/ 669946 w 4756"/>
                <a:gd name="T29" fmla="*/ 228745 h 1576"/>
                <a:gd name="T30" fmla="*/ 737432 w 4756"/>
                <a:gd name="T31" fmla="*/ 188614 h 1576"/>
                <a:gd name="T32" fmla="*/ 807371 w 4756"/>
                <a:gd name="T33" fmla="*/ 152497 h 1576"/>
                <a:gd name="T34" fmla="*/ 842954 w 4756"/>
                <a:gd name="T35" fmla="*/ 135107 h 1576"/>
                <a:gd name="T36" fmla="*/ 914121 w 4756"/>
                <a:gd name="T37" fmla="*/ 104340 h 1576"/>
                <a:gd name="T38" fmla="*/ 987741 w 4756"/>
                <a:gd name="T39" fmla="*/ 77586 h 1576"/>
                <a:gd name="T40" fmla="*/ 1062589 w 4756"/>
                <a:gd name="T41" fmla="*/ 53508 h 1576"/>
                <a:gd name="T42" fmla="*/ 1139890 w 4756"/>
                <a:gd name="T43" fmla="*/ 34780 h 1576"/>
                <a:gd name="T44" fmla="*/ 1217192 w 4756"/>
                <a:gd name="T45" fmla="*/ 20065 h 1576"/>
                <a:gd name="T46" fmla="*/ 1296947 w 4756"/>
                <a:gd name="T47" fmla="*/ 8026 h 1576"/>
                <a:gd name="T48" fmla="*/ 1377930 w 4756"/>
                <a:gd name="T49" fmla="*/ 1338 h 1576"/>
                <a:gd name="T50" fmla="*/ 1458913 w 4756"/>
                <a:gd name="T51" fmla="*/ 0 h 1576"/>
                <a:gd name="T52" fmla="*/ 1499404 w 4756"/>
                <a:gd name="T53" fmla="*/ 0 h 1576"/>
                <a:gd name="T54" fmla="*/ 1580386 w 4756"/>
                <a:gd name="T55" fmla="*/ 5351 h 1576"/>
                <a:gd name="T56" fmla="*/ 1660142 w 4756"/>
                <a:gd name="T57" fmla="*/ 13377 h 1576"/>
                <a:gd name="T58" fmla="*/ 1738670 w 4756"/>
                <a:gd name="T59" fmla="*/ 26754 h 1576"/>
                <a:gd name="T60" fmla="*/ 1817199 w 4756"/>
                <a:gd name="T61" fmla="*/ 44144 h 1576"/>
                <a:gd name="T62" fmla="*/ 1892046 w 4756"/>
                <a:gd name="T63" fmla="*/ 65547 h 1576"/>
                <a:gd name="T64" fmla="*/ 1966894 w 4756"/>
                <a:gd name="T65" fmla="*/ 90963 h 1576"/>
                <a:gd name="T66" fmla="*/ 2039287 w 4756"/>
                <a:gd name="T67" fmla="*/ 119054 h 1576"/>
                <a:gd name="T68" fmla="*/ 2074871 w 4756"/>
                <a:gd name="T69" fmla="*/ 135107 h 1576"/>
                <a:gd name="T70" fmla="*/ 2146037 w 4756"/>
                <a:gd name="T71" fmla="*/ 169887 h 1576"/>
                <a:gd name="T72" fmla="*/ 2213522 w 4756"/>
                <a:gd name="T73" fmla="*/ 208680 h 1576"/>
                <a:gd name="T74" fmla="*/ 2279781 w 4756"/>
                <a:gd name="T75" fmla="*/ 250148 h 1576"/>
                <a:gd name="T76" fmla="*/ 2344812 w 4756"/>
                <a:gd name="T77" fmla="*/ 294292 h 1576"/>
                <a:gd name="T78" fmla="*/ 2406163 w 4756"/>
                <a:gd name="T79" fmla="*/ 342449 h 1576"/>
                <a:gd name="T80" fmla="*/ 2466286 w 4756"/>
                <a:gd name="T81" fmla="*/ 394619 h 1576"/>
                <a:gd name="T82" fmla="*/ 2523955 w 4756"/>
                <a:gd name="T83" fmla="*/ 448126 h 1576"/>
                <a:gd name="T84" fmla="*/ 2579171 w 4756"/>
                <a:gd name="T85" fmla="*/ 505647 h 1576"/>
                <a:gd name="T86" fmla="*/ 2604938 w 4756"/>
                <a:gd name="T87" fmla="*/ 535076 h 1576"/>
                <a:gd name="T88" fmla="*/ 2656472 w 4756"/>
                <a:gd name="T89" fmla="*/ 596610 h 1576"/>
                <a:gd name="T90" fmla="*/ 2705553 w 4756"/>
                <a:gd name="T91" fmla="*/ 660819 h 1576"/>
                <a:gd name="T92" fmla="*/ 2750952 w 4756"/>
                <a:gd name="T93" fmla="*/ 726366 h 1576"/>
                <a:gd name="T94" fmla="*/ 2792670 w 4756"/>
                <a:gd name="T95" fmla="*/ 795926 h 1576"/>
                <a:gd name="T96" fmla="*/ 2833161 w 4756"/>
                <a:gd name="T97" fmla="*/ 866823 h 1576"/>
                <a:gd name="T98" fmla="*/ 2869972 w 4756"/>
                <a:gd name="T99" fmla="*/ 940396 h 1576"/>
                <a:gd name="T100" fmla="*/ 2903101 w 4756"/>
                <a:gd name="T101" fmla="*/ 1015307 h 1576"/>
                <a:gd name="T102" fmla="*/ 0 w 4756"/>
                <a:gd name="T103" fmla="*/ 1054100 h 157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4756"/>
                <a:gd name="T157" fmla="*/ 0 h 1576"/>
                <a:gd name="T158" fmla="*/ 4756 w 4756"/>
                <a:gd name="T159" fmla="*/ 1576 h 157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767676"/>
                </a:gs>
              </a:gsLst>
              <a:lin ang="5400000" scaled="1"/>
            </a:gradFill>
            <a:ln w="9525">
              <a:solidFill>
                <a:schemeClr val="tx2">
                  <a:lumMod val="95000"/>
                  <a:lumOff val="5000"/>
                </a:schemeClr>
              </a:solidFill>
              <a:miter lim="800000"/>
            </a:ln>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350" b="1" i="1" u="none" strike="noStrike" kern="1200" cap="none" spc="0" normalizeH="0" baseline="0" noProof="0">
                <a:ln>
                  <a:noFill/>
                </a:ln>
                <a:solidFill>
                  <a:srgbClr val="000000"/>
                </a:solidFill>
                <a:effectLst/>
                <a:uLnTx/>
                <a:uFillTx/>
                <a:latin typeface="Verdana" panose="020B0604030504040204" pitchFamily="34" charset="0"/>
                <a:ea typeface="微软雅黑" panose="020B0503020204020204" charset="-122"/>
                <a:cs typeface="+mn-cs"/>
                <a:sym typeface="微软雅黑" panose="020B0503020204020204" charset="-122"/>
              </a:endParaRPr>
            </a:p>
          </p:txBody>
        </p:sp>
        <p:sp>
          <p:nvSpPr>
            <p:cNvPr id="35875" name="AutoShape 34"/>
            <p:cNvSpPr>
              <a:spLocks noChangeArrowheads="1"/>
            </p:cNvSpPr>
            <p:nvPr/>
          </p:nvSpPr>
          <p:spPr bwMode="auto">
            <a:xfrm rot="19232580">
              <a:off x="3925888" y="2089236"/>
              <a:ext cx="914400" cy="754094"/>
            </a:xfrm>
            <a:prstGeom prst="upArrow">
              <a:avLst>
                <a:gd name="adj1" fmla="val 52833"/>
                <a:gd name="adj2" fmla="val 45940"/>
              </a:avLst>
            </a:prstGeom>
            <a:gradFill rotWithShape="1">
              <a:gsLst>
                <a:gs pos="0">
                  <a:srgbClr val="FFF200"/>
                </a:gs>
                <a:gs pos="45000">
                  <a:srgbClr val="FF7A00"/>
                </a:gs>
                <a:gs pos="70000">
                  <a:srgbClr val="FF0300"/>
                </a:gs>
                <a:gs pos="100000">
                  <a:srgbClr val="4D0808"/>
                </a:gs>
              </a:gsLst>
              <a:lin ang="5400000" scaled="0"/>
            </a:gradFill>
            <a:ln w="9525">
              <a:solidFill>
                <a:schemeClr val="tx2">
                  <a:lumMod val="95000"/>
                  <a:lumOff val="5000"/>
                </a:schemeClr>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35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p:txBody>
        </p:sp>
        <p:sp>
          <p:nvSpPr>
            <p:cNvPr id="35876" name="AutoShape 35"/>
            <p:cNvSpPr>
              <a:spLocks noChangeArrowheads="1"/>
            </p:cNvSpPr>
            <p:nvPr/>
          </p:nvSpPr>
          <p:spPr bwMode="auto">
            <a:xfrm rot="2480061">
              <a:off x="6265864" y="2087649"/>
              <a:ext cx="914400" cy="754093"/>
            </a:xfrm>
            <a:prstGeom prst="upArrow">
              <a:avLst>
                <a:gd name="adj1" fmla="val 52833"/>
                <a:gd name="adj2" fmla="val 45940"/>
              </a:avLst>
            </a:prstGeom>
            <a:gradFill rotWithShape="1">
              <a:gsLst>
                <a:gs pos="0">
                  <a:srgbClr val="FF3399"/>
                </a:gs>
                <a:gs pos="25000">
                  <a:srgbClr val="FF6633"/>
                </a:gs>
                <a:gs pos="50000">
                  <a:srgbClr val="FFFF00"/>
                </a:gs>
                <a:gs pos="75000">
                  <a:srgbClr val="01A78F"/>
                </a:gs>
                <a:gs pos="100000">
                  <a:srgbClr val="3366FF"/>
                </a:gs>
              </a:gsLst>
              <a:lin ang="5400000" scaled="0"/>
            </a:gradFill>
            <a:ln w="9525">
              <a:solidFill>
                <a:schemeClr val="tx2">
                  <a:lumMod val="95000"/>
                  <a:lumOff val="5000"/>
                </a:schemeClr>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zh-CN" sz="135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p:txBody>
        </p:sp>
        <p:sp>
          <p:nvSpPr>
            <p:cNvPr id="24608" name="Rectangle 36"/>
            <p:cNvSpPr/>
            <p:nvPr/>
          </p:nvSpPr>
          <p:spPr>
            <a:xfrm>
              <a:off x="0" y="3306762"/>
              <a:ext cx="3384550" cy="778966"/>
            </a:xfrm>
            <a:prstGeom prst="rect">
              <a:avLst/>
            </a:prstGeom>
            <a:solidFill>
              <a:srgbClr val="FFC000"/>
            </a:solidFill>
            <a:ln w="9525">
              <a:noFill/>
            </a:ln>
          </p:spPr>
          <p:txBody>
            <a:bodyPr anchor="t">
              <a:spAutoFit/>
            </a:bodyPr>
            <a:lstStyle/>
            <a:p>
              <a:pPr lvl="0" indent="0" latinLnBrk="1">
                <a:lnSpc>
                  <a:spcPct val="120000"/>
                </a:lnSpc>
              </a:pPr>
              <a:r>
                <a:rPr lang="zh-CN" altLang="en-US" sz="1350" dirty="0">
                  <a:latin typeface="Arial" panose="020B0604020202020204" pitchFamily="34" charset="0"/>
                  <a:ea typeface="宋体" panose="02010600030101010101" pitchFamily="2" charset="-122"/>
                </a:rPr>
                <a:t>考虑哪些是对于求职不利的信息，可以省略不说。</a:t>
              </a:r>
            </a:p>
          </p:txBody>
        </p:sp>
        <p:sp>
          <p:nvSpPr>
            <p:cNvPr id="24609" name="Rectangle 37"/>
            <p:cNvSpPr/>
            <p:nvPr/>
          </p:nvSpPr>
          <p:spPr>
            <a:xfrm>
              <a:off x="0" y="2852737"/>
              <a:ext cx="1158240" cy="450445"/>
            </a:xfrm>
            <a:prstGeom prst="rect">
              <a:avLst/>
            </a:prstGeom>
            <a:noFill/>
            <a:ln w="9525">
              <a:noFill/>
            </a:ln>
          </p:spPr>
          <p:txBody>
            <a:bodyPr wrap="none" anchor="t">
              <a:spAutoFit/>
            </a:bodyPr>
            <a:lstStyle/>
            <a:p>
              <a:pPr lvl="0" indent="0" latinLnBrk="1">
                <a:lnSpc>
                  <a:spcPct val="120000"/>
                </a:lnSpc>
              </a:pPr>
              <a:r>
                <a:rPr lang="zh-CN" altLang="en-US" sz="1350" dirty="0">
                  <a:latin typeface="Arial" panose="020B0604020202020204" pitchFamily="34" charset="0"/>
                  <a:ea typeface="宋体" panose="02010600030101010101" pitchFamily="2" charset="-122"/>
                </a:rPr>
                <a:t>扬长避短</a:t>
              </a:r>
            </a:p>
          </p:txBody>
        </p:sp>
        <p:sp>
          <p:nvSpPr>
            <p:cNvPr id="24610" name="Line 39"/>
            <p:cNvSpPr/>
            <p:nvPr/>
          </p:nvSpPr>
          <p:spPr>
            <a:xfrm>
              <a:off x="71437" y="3254802"/>
              <a:ext cx="3214688" cy="1"/>
            </a:xfrm>
            <a:prstGeom prst="line">
              <a:avLst/>
            </a:prstGeom>
            <a:ln w="15875" cap="flat" cmpd="sng">
              <a:solidFill>
                <a:srgbClr val="DE0000"/>
              </a:solidFill>
              <a:prstDash val="dash"/>
              <a:miter/>
              <a:headEnd type="oval" w="med" len="med"/>
              <a:tailEnd type="triangle" w="med" len="med"/>
            </a:ln>
          </p:spPr>
        </p:sp>
      </p:grpSp>
      <p:sp>
        <p:nvSpPr>
          <p:cNvPr id="24611" name="Rectangle 10"/>
          <p:cNvSpPr>
            <a:spLocks noGrp="1"/>
          </p:cNvSpPr>
          <p:nvPr/>
        </p:nvSpPr>
        <p:spPr>
          <a:xfrm>
            <a:off x="309563" y="4401741"/>
            <a:ext cx="1600200" cy="227409"/>
          </a:xfrm>
          <a:prstGeom prst="rect">
            <a:avLst/>
          </a:prstGeom>
          <a:noFill/>
          <a:ln w="9525">
            <a:noFill/>
          </a:ln>
        </p:spPr>
        <p:txBody>
          <a:bodyPr anchor="t"/>
          <a:lstStyle/>
          <a:p>
            <a:pPr lvl="0" indent="0"/>
            <a:endParaRPr lang="en-US" altLang="zh-CN" sz="1350" b="1" dirty="0">
              <a:latin typeface="Arial" panose="020B0604020202020204" pitchFamily="34" charset="0"/>
              <a:ea typeface="宋体" panose="02010600030101010101" pitchFamily="2" charset="-122"/>
              <a:sym typeface="Arial" panose="020B0604020202020204" pitchFamily="34" charset="0"/>
            </a:endParaRPr>
          </a:p>
        </p:txBody>
      </p:sp>
      <p:sp>
        <p:nvSpPr>
          <p:cNvPr id="24612" name="矩形 43"/>
          <p:cNvSpPr/>
          <p:nvPr/>
        </p:nvSpPr>
        <p:spPr>
          <a:xfrm>
            <a:off x="2652713" y="1563638"/>
            <a:ext cx="868680" cy="311785"/>
          </a:xfrm>
          <a:prstGeom prst="rect">
            <a:avLst/>
          </a:prstGeom>
          <a:noFill/>
          <a:ln w="9525">
            <a:noFill/>
          </a:ln>
        </p:spPr>
        <p:txBody>
          <a:bodyPr wrap="none" anchor="t">
            <a:spAutoFit/>
          </a:bodyPr>
          <a:lstStyle/>
          <a:p>
            <a:pPr lvl="0" indent="0"/>
            <a:r>
              <a:rPr lang="zh-CN" altLang="en-US" sz="1350" b="1" dirty="0">
                <a:solidFill>
                  <a:srgbClr val="002060"/>
                </a:solidFill>
                <a:latin typeface="Verdana" panose="020B0604030504040204" pitchFamily="34" charset="0"/>
                <a:ea typeface="微软雅黑" panose="020B0503020204020204" charset="-122"/>
                <a:sym typeface="微软雅黑" panose="020B0503020204020204" charset="-122"/>
              </a:rPr>
              <a:t>个人信息</a:t>
            </a:r>
          </a:p>
        </p:txBody>
      </p:sp>
      <p:sp>
        <p:nvSpPr>
          <p:cNvPr id="24613" name="矩形 44"/>
          <p:cNvSpPr/>
          <p:nvPr/>
        </p:nvSpPr>
        <p:spPr>
          <a:xfrm>
            <a:off x="4104085" y="987574"/>
            <a:ext cx="868680" cy="311785"/>
          </a:xfrm>
          <a:prstGeom prst="rect">
            <a:avLst/>
          </a:prstGeom>
          <a:noFill/>
          <a:ln w="9525">
            <a:noFill/>
          </a:ln>
        </p:spPr>
        <p:txBody>
          <a:bodyPr wrap="none" anchor="t">
            <a:spAutoFit/>
          </a:bodyPr>
          <a:lstStyle/>
          <a:p>
            <a:pPr lvl="0" indent="0"/>
            <a:r>
              <a:rPr lang="zh-CN" altLang="en-US" sz="1350" b="1" dirty="0">
                <a:solidFill>
                  <a:srgbClr val="002060"/>
                </a:solidFill>
                <a:latin typeface="Verdana" panose="020B0604030504040204" pitchFamily="34" charset="0"/>
                <a:ea typeface="微软雅黑" panose="020B0503020204020204" charset="-122"/>
                <a:sym typeface="微软雅黑" panose="020B0503020204020204" charset="-122"/>
              </a:rPr>
              <a:t>工作经历</a:t>
            </a:r>
            <a:endParaRPr lang="zh-CN" altLang="zh-CN" sz="1350" b="1" dirty="0">
              <a:solidFill>
                <a:srgbClr val="002060"/>
              </a:solidFill>
              <a:latin typeface="Verdana" panose="020B0604030504040204" pitchFamily="34" charset="0"/>
              <a:ea typeface="微软雅黑" panose="020B0503020204020204" charset="-122"/>
              <a:sym typeface="微软雅黑" panose="020B0503020204020204" charset="-122"/>
            </a:endParaRPr>
          </a:p>
        </p:txBody>
      </p:sp>
      <p:sp>
        <p:nvSpPr>
          <p:cNvPr id="24614" name="矩形 45"/>
          <p:cNvSpPr/>
          <p:nvPr/>
        </p:nvSpPr>
        <p:spPr>
          <a:xfrm>
            <a:off x="5588794" y="1563638"/>
            <a:ext cx="868680" cy="311785"/>
          </a:xfrm>
          <a:prstGeom prst="rect">
            <a:avLst/>
          </a:prstGeom>
          <a:noFill/>
          <a:ln w="9525">
            <a:noFill/>
          </a:ln>
        </p:spPr>
        <p:txBody>
          <a:bodyPr wrap="none" anchor="t">
            <a:spAutoFit/>
          </a:bodyPr>
          <a:lstStyle/>
          <a:p>
            <a:pPr lvl="0" indent="0"/>
            <a:r>
              <a:rPr lang="zh-CN" altLang="en-US" sz="1350" b="1" dirty="0">
                <a:solidFill>
                  <a:srgbClr val="002060"/>
                </a:solidFill>
                <a:latin typeface="Verdana" panose="020B0604030504040204" pitchFamily="34" charset="0"/>
                <a:ea typeface="微软雅黑" panose="020B0503020204020204" charset="-122"/>
                <a:sym typeface="微软雅黑" panose="020B0503020204020204" charset="-122"/>
              </a:rPr>
              <a:t>项目经验</a:t>
            </a:r>
            <a:endParaRPr lang="zh-CN" altLang="zh-CN" sz="1350" b="1" dirty="0">
              <a:solidFill>
                <a:srgbClr val="002060"/>
              </a:solidFill>
              <a:latin typeface="Verdana" panose="020B0604030504040204" pitchFamily="34" charset="0"/>
              <a:ea typeface="微软雅黑" panose="020B0503020204020204" charset="-122"/>
              <a:sym typeface="微软雅黑" panose="020B0503020204020204" charset="-122"/>
            </a:endParaRPr>
          </a:p>
        </p:txBody>
      </p:sp>
      <p:grpSp>
        <p:nvGrpSpPr>
          <p:cNvPr id="46" name="组合 45"/>
          <p:cNvGrpSpPr/>
          <p:nvPr/>
        </p:nvGrpSpPr>
        <p:grpSpPr>
          <a:xfrm>
            <a:off x="-3571" y="520304"/>
            <a:ext cx="2527697" cy="399144"/>
            <a:chOff x="0" y="0"/>
            <a:chExt cx="3370216" cy="531941"/>
          </a:xfrm>
        </p:grpSpPr>
        <p:grpSp>
          <p:nvGrpSpPr>
            <p:cNvPr id="24616" name="组合 30"/>
            <p:cNvGrpSpPr/>
            <p:nvPr/>
          </p:nvGrpSpPr>
          <p:grpSpPr>
            <a:xfrm>
              <a:off x="0" y="0"/>
              <a:ext cx="3370216" cy="493479"/>
              <a:chOff x="0" y="0"/>
              <a:chExt cx="3370216" cy="493479"/>
            </a:xfrm>
          </p:grpSpPr>
          <p:sp>
            <p:nvSpPr>
              <p:cNvPr id="24617"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618"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4619" name="文本框 2"/>
            <p:cNvSpPr/>
            <p:nvPr/>
          </p:nvSpPr>
          <p:spPr>
            <a:xfrm>
              <a:off x="387345" y="19103"/>
              <a:ext cx="2294492" cy="512838"/>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自我介绍</a:t>
              </a:r>
              <a:endParaRPr lang="zh-CN" altLang="en-US" sz="1350" dirty="0">
                <a:latin typeface="Arial" panose="020B0604020202020204" pitchFamily="34" charset="0"/>
                <a:ea typeface="宋体" panose="02010600030101010101" pitchFamily="2" charset="-122"/>
              </a:endParaRPr>
            </a:p>
          </p:txBody>
        </p:sp>
      </p:grpSp>
      <p:grpSp>
        <p:nvGrpSpPr>
          <p:cNvPr id="24620" name="组合 44"/>
          <p:cNvGrpSpPr/>
          <p:nvPr/>
        </p:nvGrpSpPr>
        <p:grpSpPr>
          <a:xfrm>
            <a:off x="6497241" y="4495800"/>
            <a:ext cx="169069" cy="186929"/>
            <a:chOff x="0" y="0"/>
            <a:chExt cx="299785" cy="299785"/>
          </a:xfrm>
        </p:grpSpPr>
        <p:sp>
          <p:nvSpPr>
            <p:cNvPr id="24621"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622"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4623" name="组合 47"/>
          <p:cNvGrpSpPr/>
          <p:nvPr/>
        </p:nvGrpSpPr>
        <p:grpSpPr>
          <a:xfrm flipH="1">
            <a:off x="6218635" y="4495800"/>
            <a:ext cx="169069" cy="186929"/>
            <a:chOff x="0" y="0"/>
            <a:chExt cx="299785" cy="299785"/>
          </a:xfrm>
        </p:grpSpPr>
        <p:sp>
          <p:nvSpPr>
            <p:cNvPr id="24624"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4625"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41980380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29</a:t>
            </a:fld>
            <a:endParaRPr lang="zh-CN" altLang="en-US"/>
          </a:p>
        </p:txBody>
      </p:sp>
      <p:sp>
        <p:nvSpPr>
          <p:cNvPr id="5" name="文本框 4"/>
          <p:cNvSpPr txBox="1"/>
          <p:nvPr/>
        </p:nvSpPr>
        <p:spPr>
          <a:xfrm>
            <a:off x="305272" y="183489"/>
            <a:ext cx="6264696" cy="4585871"/>
          </a:xfrm>
          <a:prstGeom prst="rect">
            <a:avLst/>
          </a:prstGeom>
          <a:noFill/>
        </p:spPr>
        <p:txBody>
          <a:bodyPr wrap="square" rtlCol="0">
            <a:spAutoFit/>
          </a:bodyPr>
          <a:lstStyle/>
          <a:p>
            <a:r>
              <a:rPr lang="en-US" altLang="zh-CN" sz="2000" b="1" dirty="0" smtClean="0"/>
              <a:t>1</a:t>
            </a:r>
            <a:r>
              <a:rPr lang="zh-CN" altLang="en-US" sz="2000" b="1" dirty="0" smtClean="0"/>
              <a:t>、介绍一下自己？（几乎每家公司首先都会让你做个自我介绍，好像是必修课一样）</a:t>
            </a:r>
            <a:endParaRPr lang="en-US" altLang="zh-CN" sz="2000" b="1" dirty="0" smtClean="0"/>
          </a:p>
          <a:p>
            <a:r>
              <a:rPr lang="en-US" altLang="zh-CN" dirty="0"/>
              <a:t> </a:t>
            </a:r>
            <a:r>
              <a:rPr lang="en-US" altLang="zh-CN" dirty="0" smtClean="0"/>
              <a:t>       </a:t>
            </a:r>
            <a:r>
              <a:rPr lang="zh-CN" altLang="en-US" dirty="0" smtClean="0"/>
              <a:t>技巧：建议介绍自己的时间不宜过长，</a:t>
            </a:r>
            <a:r>
              <a:rPr lang="en-US" altLang="zh-CN" dirty="0" smtClean="0"/>
              <a:t>3-4</a:t>
            </a:r>
            <a:r>
              <a:rPr lang="zh-CN" altLang="en-US" dirty="0" smtClean="0"/>
              <a:t>分钟为宜，说多了面试官会觉得你太啰嗦了。说少了也不行，那样会让人感觉你的经历太简单了、太空了。正常情况下，一般在你做自我介绍的同事，面试官这个时候再看你的简历，他需要一边看简历、一边听你介绍自己，如果你说几句话就把自己介绍完了，他肯定还没缓过神来，对你的印象会减分的。在介绍的同时思维要清晰，逻辑要清楚，最好是根据你简历上写的经历来介绍，这样可以把面试官的思路带到你这里来，让他思路跟着你走。不要东一句西一句。尽量少介绍自己的性格、爱好（最好能不说就不说），你可以简单罗列干过几家公司（最多三家，也包含目前所在的公司，注意顺序不要乱），都在那几家公司负责什么工作，都用过什么技术，在着重介绍一下你目前所在的公司是负责哪些工作的，可以稍微详细一点介绍，不要让面试官听着晕头转向的感觉。</a:t>
            </a:r>
            <a:endParaRPr lang="zh-CN" altLang="en-US" dirty="0"/>
          </a:p>
        </p:txBody>
      </p:sp>
    </p:spTree>
    <p:extLst>
      <p:ext uri="{BB962C8B-B14F-4D97-AF65-F5344CB8AC3E}">
        <p14:creationId xmlns:p14="http://schemas.microsoft.com/office/powerpoint/2010/main" val="13827831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4" descr="23.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8372" y="1285875"/>
            <a:ext cx="3856435" cy="3643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7" name="矩形 5"/>
          <p:cNvSpPr>
            <a:spLocks noChangeArrowheads="1"/>
          </p:cNvSpPr>
          <p:nvPr/>
        </p:nvSpPr>
        <p:spPr bwMode="auto">
          <a:xfrm>
            <a:off x="3696891" y="2196703"/>
            <a:ext cx="1928813"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buFont typeface="Arial" panose="020B0604020202020204" pitchFamily="34" charset="0"/>
              <a:buChar char="•"/>
            </a:pPr>
            <a:r>
              <a:rPr lang="zh-CN" altLang="en-US" sz="2400" b="1">
                <a:solidFill>
                  <a:srgbClr val="7F7F7F"/>
                </a:solidFill>
                <a:latin typeface="微软雅黑" panose="020B0503020204020204" pitchFamily="34" charset="-122"/>
                <a:ea typeface="微软雅黑" panose="020B0503020204020204" pitchFamily="34" charset="-122"/>
              </a:rPr>
              <a:t> 专业能力</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b="1">
                <a:solidFill>
                  <a:srgbClr val="7F7F7F"/>
                </a:solidFill>
                <a:latin typeface="微软雅黑" panose="020B0503020204020204" pitchFamily="34" charset="-122"/>
                <a:ea typeface="微软雅黑" panose="020B0503020204020204" pitchFamily="34" charset="-122"/>
              </a:rPr>
              <a:t> 综合素质</a:t>
            </a:r>
            <a:endParaRPr lang="en-US" altLang="zh-CN" sz="2400" b="1">
              <a:solidFill>
                <a:srgbClr val="7F7F7F"/>
              </a:solidFill>
              <a:latin typeface="微软雅黑" panose="020B0503020204020204" pitchFamily="34" charset="-122"/>
              <a:ea typeface="微软雅黑" panose="020B0503020204020204" pitchFamily="34" charset="-122"/>
            </a:endParaRPr>
          </a:p>
          <a:p>
            <a:pPr eaLnBrk="1" hangingPunct="1">
              <a:lnSpc>
                <a:spcPct val="150000"/>
              </a:lnSpc>
              <a:buFont typeface="Arial" panose="020B0604020202020204" pitchFamily="34" charset="0"/>
              <a:buChar char="•"/>
            </a:pPr>
            <a:r>
              <a:rPr lang="zh-CN" altLang="en-US" sz="2400" b="1">
                <a:solidFill>
                  <a:srgbClr val="7F7F7F"/>
                </a:solidFill>
                <a:latin typeface="微软雅黑" panose="020B0503020204020204" pitchFamily="34" charset="-122"/>
                <a:ea typeface="微软雅黑" panose="020B0503020204020204" pitchFamily="34" charset="-122"/>
              </a:rPr>
              <a:t> 兴趣爱好</a:t>
            </a:r>
            <a:endParaRPr lang="en-US" altLang="en-US" sz="2400" b="1">
              <a:solidFill>
                <a:srgbClr val="7F7F7F"/>
              </a:solidFill>
              <a:latin typeface="微软雅黑" panose="020B0503020204020204" pitchFamily="34" charset="-122"/>
              <a:ea typeface="微软雅黑" panose="020B0503020204020204" pitchFamily="34" charset="-122"/>
            </a:endParaRPr>
          </a:p>
        </p:txBody>
      </p:sp>
      <p:sp>
        <p:nvSpPr>
          <p:cNvPr id="6148" name="Text Box 4"/>
          <p:cNvSpPr txBox="1">
            <a:spLocks noChangeArrowheads="1"/>
          </p:cNvSpPr>
          <p:nvPr/>
        </p:nvSpPr>
        <p:spPr bwMode="auto">
          <a:xfrm>
            <a:off x="302420" y="267494"/>
            <a:ext cx="5323284"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300" b="1" dirty="0">
                <a:solidFill>
                  <a:srgbClr val="FB6977"/>
                </a:solidFill>
              </a:rPr>
              <a:t>我们的准备</a:t>
            </a:r>
          </a:p>
        </p:txBody>
      </p:sp>
    </p:spTree>
    <p:extLst>
      <p:ext uri="{BB962C8B-B14F-4D97-AF65-F5344CB8AC3E}">
        <p14:creationId xmlns:p14="http://schemas.microsoft.com/office/powerpoint/2010/main" val="146190371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721" name="组合 43"/>
          <p:cNvGrpSpPr/>
          <p:nvPr/>
        </p:nvGrpSpPr>
        <p:grpSpPr>
          <a:xfrm>
            <a:off x="290513" y="1390650"/>
            <a:ext cx="6274594" cy="3071813"/>
            <a:chOff x="0" y="0"/>
            <a:chExt cx="8366126" cy="4095750"/>
          </a:xfrm>
        </p:grpSpPr>
        <p:sp>
          <p:nvSpPr>
            <p:cNvPr id="30722" name="Oval 2"/>
            <p:cNvSpPr/>
            <p:nvPr/>
          </p:nvSpPr>
          <p:spPr>
            <a:xfrm>
              <a:off x="0" y="2592387"/>
              <a:ext cx="5256213" cy="1503363"/>
            </a:xfrm>
            <a:prstGeom prst="ellipse">
              <a:avLst/>
            </a:prstGeom>
            <a:gradFill rotWithShape="1">
              <a:gsLst>
                <a:gs pos="0">
                  <a:srgbClr val="FFFFFF"/>
                </a:gs>
                <a:gs pos="100000">
                  <a:srgbClr val="FFFFFF"/>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Verdana" panose="020B0604030504040204" pitchFamily="34" charset="0"/>
                <a:ea typeface="微软雅黑" panose="020B0503020204020204" charset="-122"/>
                <a:sym typeface="微软雅黑" panose="020B0503020204020204" charset="-122"/>
              </a:endParaRPr>
            </a:p>
          </p:txBody>
        </p:sp>
        <p:grpSp>
          <p:nvGrpSpPr>
            <p:cNvPr id="30723" name="Group 3"/>
            <p:cNvGrpSpPr/>
            <p:nvPr/>
          </p:nvGrpSpPr>
          <p:grpSpPr>
            <a:xfrm>
              <a:off x="669926" y="2386012"/>
              <a:ext cx="4113212" cy="1358900"/>
              <a:chOff x="0" y="0"/>
              <a:chExt cx="3229" cy="1067"/>
            </a:xfrm>
          </p:grpSpPr>
          <p:sp>
            <p:nvSpPr>
              <p:cNvPr id="30724" name="Freeform 4"/>
              <p:cNvSpPr/>
              <p:nvPr/>
            </p:nvSpPr>
            <p:spPr>
              <a:xfrm>
                <a:off x="1" y="0"/>
                <a:ext cx="3167" cy="552"/>
              </a:xfrm>
              <a:custGeom>
                <a:avLst/>
                <a:gdLst/>
                <a:ahLst/>
                <a:cxnLst>
                  <a:cxn ang="0">
                    <a:pos x="10815" y="1607"/>
                  </a:cxn>
                  <a:cxn ang="0">
                    <a:pos x="8087" y="0"/>
                  </a:cxn>
                  <a:cxn ang="0">
                    <a:pos x="0" y="1425"/>
                  </a:cxn>
                  <a:cxn ang="0">
                    <a:pos x="2569" y="3468"/>
                  </a:cxn>
                  <a:cxn ang="0">
                    <a:pos x="2595" y="3414"/>
                  </a:cxn>
                  <a:cxn ang="0">
                    <a:pos x="10815" y="1607"/>
                  </a:cxn>
                </a:cxnLst>
                <a:rect l="0" t="0" r="0" b="0"/>
                <a:pathLst>
                  <a:path w="2763" h="450">
                    <a:moveTo>
                      <a:pt x="2763" y="209"/>
                    </a:moveTo>
                    <a:lnTo>
                      <a:pt x="2066" y="0"/>
                    </a:lnTo>
                    <a:lnTo>
                      <a:pt x="0" y="185"/>
                    </a:lnTo>
                    <a:lnTo>
                      <a:pt x="656" y="450"/>
                    </a:lnTo>
                    <a:lnTo>
                      <a:pt x="663" y="443"/>
                    </a:lnTo>
                    <a:lnTo>
                      <a:pt x="2763" y="209"/>
                    </a:lnTo>
                    <a:close/>
                  </a:path>
                </a:pathLst>
              </a:custGeom>
              <a:gradFill rotWithShape="1">
                <a:gsLst>
                  <a:gs pos="0">
                    <a:srgbClr val="333333"/>
                  </a:gs>
                  <a:gs pos="100000">
                    <a:srgbClr val="5F5F5F"/>
                  </a:gs>
                </a:gsLst>
                <a:lin ang="5400000" scaled="1"/>
                <a:tileRect/>
              </a:gradFill>
              <a:ln w="9525">
                <a:noFill/>
              </a:ln>
            </p:spPr>
            <p:txBody>
              <a:bodyPr/>
              <a:lstStyle/>
              <a:p>
                <a:endParaRPr lang="zh-CN" altLang="en-US" sz="1350"/>
              </a:p>
            </p:txBody>
          </p:sp>
          <p:grpSp>
            <p:nvGrpSpPr>
              <p:cNvPr id="30725" name="Group 5"/>
              <p:cNvGrpSpPr/>
              <p:nvPr/>
            </p:nvGrpSpPr>
            <p:grpSpPr>
              <a:xfrm>
                <a:off x="0" y="227"/>
                <a:ext cx="3229" cy="840"/>
                <a:chOff x="0" y="0"/>
                <a:chExt cx="3229" cy="840"/>
              </a:xfrm>
            </p:grpSpPr>
            <p:sp>
              <p:nvSpPr>
                <p:cNvPr id="30726" name="Freeform 6"/>
                <p:cNvSpPr/>
                <p:nvPr/>
              </p:nvSpPr>
              <p:spPr>
                <a:xfrm>
                  <a:off x="13" y="419"/>
                  <a:ext cx="900" cy="403"/>
                </a:xfrm>
                <a:custGeom>
                  <a:avLst/>
                  <a:gdLst/>
                  <a:ahLst/>
                  <a:cxnLst>
                    <a:cxn ang="0">
                      <a:pos x="730" y="0"/>
                    </a:cxn>
                    <a:cxn ang="0">
                      <a:pos x="0" y="72"/>
                    </a:cxn>
                    <a:cxn ang="0">
                      <a:pos x="2521" y="2570"/>
                    </a:cxn>
                    <a:cxn ang="0">
                      <a:pos x="3079" y="2435"/>
                    </a:cxn>
                    <a:cxn ang="0">
                      <a:pos x="730" y="0"/>
                    </a:cxn>
                  </a:cxnLst>
                  <a:rect l="0" t="0" r="0" b="0"/>
                  <a:pathLst>
                    <a:path w="785" h="328">
                      <a:moveTo>
                        <a:pt x="187" y="0"/>
                      </a:moveTo>
                      <a:lnTo>
                        <a:pt x="0" y="9"/>
                      </a:lnTo>
                      <a:lnTo>
                        <a:pt x="642" y="328"/>
                      </a:lnTo>
                      <a:lnTo>
                        <a:pt x="785" y="311"/>
                      </a:lnTo>
                      <a:lnTo>
                        <a:pt x="187" y="0"/>
                      </a:lnTo>
                      <a:close/>
                    </a:path>
                  </a:pathLst>
                </a:custGeom>
                <a:gradFill rotWithShape="1">
                  <a:gsLst>
                    <a:gs pos="0">
                      <a:srgbClr val="969696"/>
                    </a:gs>
                    <a:gs pos="100000">
                      <a:srgbClr val="4D4D4D"/>
                    </a:gs>
                  </a:gsLst>
                  <a:lin ang="18900000" scaled="1"/>
                  <a:tileRect/>
                </a:gradFill>
                <a:ln w="9525">
                  <a:noFill/>
                </a:ln>
              </p:spPr>
              <p:txBody>
                <a:bodyPr/>
                <a:lstStyle/>
                <a:p>
                  <a:endParaRPr lang="zh-CN" altLang="en-US" sz="1350"/>
                </a:p>
              </p:txBody>
            </p:sp>
            <p:sp>
              <p:nvSpPr>
                <p:cNvPr id="30727" name="Freeform 7"/>
                <p:cNvSpPr/>
                <p:nvPr/>
              </p:nvSpPr>
              <p:spPr>
                <a:xfrm>
                  <a:off x="88" y="45"/>
                  <a:ext cx="718" cy="764"/>
                </a:xfrm>
                <a:custGeom>
                  <a:avLst/>
                  <a:gdLst/>
                  <a:ahLst/>
                  <a:cxnLst>
                    <a:cxn ang="0">
                      <a:pos x="0" y="0"/>
                    </a:cxn>
                    <a:cxn ang="0">
                      <a:pos x="0" y="3997"/>
                    </a:cxn>
                    <a:cxn ang="0">
                      <a:pos x="4015" y="7819"/>
                    </a:cxn>
                    <a:cxn ang="0">
                      <a:pos x="4015" y="3100"/>
                    </a:cxn>
                    <a:cxn ang="0">
                      <a:pos x="0" y="0"/>
                    </a:cxn>
                  </a:cxnLst>
                  <a:rect l="0" t="0" r="0" b="0"/>
                  <a:pathLst>
                    <a:path w="593" h="590">
                      <a:moveTo>
                        <a:pt x="0" y="0"/>
                      </a:moveTo>
                      <a:cubicBezTo>
                        <a:pt x="0" y="0"/>
                        <a:pt x="11" y="143"/>
                        <a:pt x="0" y="302"/>
                      </a:cubicBezTo>
                      <a:cubicBezTo>
                        <a:pt x="593" y="590"/>
                        <a:pt x="593" y="590"/>
                        <a:pt x="593" y="590"/>
                      </a:cubicBezTo>
                      <a:cubicBezTo>
                        <a:pt x="593" y="234"/>
                        <a:pt x="593" y="234"/>
                        <a:pt x="593" y="234"/>
                      </a:cubicBezTo>
                      <a:lnTo>
                        <a:pt x="0" y="0"/>
                      </a:lnTo>
                      <a:close/>
                    </a:path>
                  </a:pathLst>
                </a:custGeom>
                <a:gradFill rotWithShape="1">
                  <a:gsLst>
                    <a:gs pos="0">
                      <a:srgbClr val="EAEAEA"/>
                    </a:gs>
                    <a:gs pos="100000">
                      <a:srgbClr val="FFFFFF"/>
                    </a:gs>
                  </a:gsLst>
                  <a:lin ang="18900000" scaled="1"/>
                  <a:tileRect/>
                </a:gradFill>
                <a:ln w="9525">
                  <a:noFill/>
                </a:ln>
              </p:spPr>
              <p:txBody>
                <a:bodyPr/>
                <a:lstStyle/>
                <a:p>
                  <a:endParaRPr lang="zh-CN" altLang="en-US" sz="1350"/>
                </a:p>
              </p:txBody>
            </p:sp>
            <p:sp>
              <p:nvSpPr>
                <p:cNvPr id="30728" name="Freeform 8"/>
                <p:cNvSpPr/>
                <p:nvPr/>
              </p:nvSpPr>
              <p:spPr>
                <a:xfrm>
                  <a:off x="0" y="0"/>
                  <a:ext cx="778" cy="840"/>
                </a:xfrm>
                <a:custGeom>
                  <a:avLst/>
                  <a:gdLst/>
                  <a:ahLst/>
                  <a:cxnLst>
                    <a:cxn ang="0">
                      <a:pos x="4186" y="3346"/>
                    </a:cxn>
                    <a:cxn ang="0">
                      <a:pos x="1" y="0"/>
                    </a:cxn>
                    <a:cxn ang="0">
                      <a:pos x="0" y="181"/>
                    </a:cxn>
                    <a:cxn ang="0">
                      <a:pos x="4098" y="3523"/>
                    </a:cxn>
                    <a:cxn ang="0">
                      <a:pos x="4137" y="8484"/>
                    </a:cxn>
                    <a:cxn ang="0">
                      <a:pos x="70" y="4440"/>
                    </a:cxn>
                    <a:cxn ang="0">
                      <a:pos x="73" y="4601"/>
                    </a:cxn>
                    <a:cxn ang="0">
                      <a:pos x="4127" y="8683"/>
                    </a:cxn>
                    <a:cxn ang="0">
                      <a:pos x="4228" y="8683"/>
                    </a:cxn>
                    <a:cxn ang="0">
                      <a:pos x="4186" y="3346"/>
                    </a:cxn>
                  </a:cxnLst>
                  <a:rect l="0" t="0" r="0" b="0"/>
                  <a:pathLst>
                    <a:path w="643" h="648">
                      <a:moveTo>
                        <a:pt x="623" y="250"/>
                      </a:moveTo>
                      <a:cubicBezTo>
                        <a:pt x="1" y="0"/>
                        <a:pt x="1" y="0"/>
                        <a:pt x="1" y="0"/>
                      </a:cubicBezTo>
                      <a:cubicBezTo>
                        <a:pt x="0" y="13"/>
                        <a:pt x="0" y="13"/>
                        <a:pt x="0" y="13"/>
                      </a:cubicBezTo>
                      <a:cubicBezTo>
                        <a:pt x="609" y="263"/>
                        <a:pt x="609" y="263"/>
                        <a:pt x="609" y="263"/>
                      </a:cubicBezTo>
                      <a:cubicBezTo>
                        <a:pt x="609" y="263"/>
                        <a:pt x="631" y="330"/>
                        <a:pt x="616" y="633"/>
                      </a:cubicBezTo>
                      <a:cubicBezTo>
                        <a:pt x="10" y="332"/>
                        <a:pt x="10" y="332"/>
                        <a:pt x="10" y="332"/>
                      </a:cubicBezTo>
                      <a:cubicBezTo>
                        <a:pt x="11" y="343"/>
                        <a:pt x="11" y="343"/>
                        <a:pt x="11" y="343"/>
                      </a:cubicBezTo>
                      <a:cubicBezTo>
                        <a:pt x="614" y="648"/>
                        <a:pt x="614" y="648"/>
                        <a:pt x="614" y="648"/>
                      </a:cubicBezTo>
                      <a:cubicBezTo>
                        <a:pt x="629" y="648"/>
                        <a:pt x="629" y="648"/>
                        <a:pt x="629" y="648"/>
                      </a:cubicBezTo>
                      <a:cubicBezTo>
                        <a:pt x="643" y="363"/>
                        <a:pt x="623" y="250"/>
                        <a:pt x="623" y="250"/>
                      </a:cubicBezTo>
                      <a:close/>
                    </a:path>
                  </a:pathLst>
                </a:custGeom>
                <a:solidFill>
                  <a:srgbClr val="B7B8B8"/>
                </a:solidFill>
                <a:ln w="9525">
                  <a:noFill/>
                </a:ln>
              </p:spPr>
              <p:txBody>
                <a:bodyPr/>
                <a:lstStyle/>
                <a:p>
                  <a:endParaRPr lang="zh-CN" altLang="en-US" sz="1350"/>
                </a:p>
              </p:txBody>
            </p:sp>
            <p:sp>
              <p:nvSpPr>
                <p:cNvPr id="30729" name="Freeform 9"/>
                <p:cNvSpPr/>
                <p:nvPr/>
              </p:nvSpPr>
              <p:spPr>
                <a:xfrm>
                  <a:off x="753" y="29"/>
                  <a:ext cx="2476" cy="811"/>
                </a:xfrm>
                <a:custGeom>
                  <a:avLst/>
                  <a:gdLst/>
                  <a:ahLst/>
                  <a:cxnLst>
                    <a:cxn ang="0">
                      <a:pos x="40" y="2307"/>
                    </a:cxn>
                    <a:cxn ang="0">
                      <a:pos x="0" y="2375"/>
                    </a:cxn>
                    <a:cxn ang="0">
                      <a:pos x="40" y="6514"/>
                    </a:cxn>
                    <a:cxn ang="0">
                      <a:pos x="11164" y="3428"/>
                    </a:cxn>
                    <a:cxn ang="0">
                      <a:pos x="11070" y="0"/>
                    </a:cxn>
                    <a:cxn ang="0">
                      <a:pos x="40" y="2307"/>
                    </a:cxn>
                  </a:cxnLst>
                  <a:rect l="0" t="0" r="0" b="0"/>
                  <a:pathLst>
                    <a:path w="2047" h="625">
                      <a:moveTo>
                        <a:pt x="7" y="221"/>
                      </a:moveTo>
                      <a:cubicBezTo>
                        <a:pt x="0" y="228"/>
                        <a:pt x="0" y="228"/>
                        <a:pt x="0" y="228"/>
                      </a:cubicBezTo>
                      <a:cubicBezTo>
                        <a:pt x="0" y="228"/>
                        <a:pt x="21" y="340"/>
                        <a:pt x="7" y="625"/>
                      </a:cubicBezTo>
                      <a:cubicBezTo>
                        <a:pt x="2014" y="328"/>
                        <a:pt x="2014" y="328"/>
                        <a:pt x="2014" y="328"/>
                      </a:cubicBezTo>
                      <a:cubicBezTo>
                        <a:pt x="2014" y="328"/>
                        <a:pt x="2047" y="125"/>
                        <a:pt x="1997" y="0"/>
                      </a:cubicBezTo>
                      <a:lnTo>
                        <a:pt x="7" y="221"/>
                      </a:lnTo>
                      <a:close/>
                    </a:path>
                  </a:pathLst>
                </a:custGeom>
                <a:gradFill rotWithShape="1">
                  <a:gsLst>
                    <a:gs pos="0">
                      <a:srgbClr val="B2B2B2"/>
                    </a:gs>
                    <a:gs pos="50000">
                      <a:srgbClr val="C0C0C0"/>
                    </a:gs>
                    <a:gs pos="100000">
                      <a:srgbClr val="B2B2B2"/>
                    </a:gs>
                  </a:gsLst>
                  <a:lin ang="2700000" scaled="1"/>
                  <a:tileRect/>
                </a:gradFill>
                <a:ln w="9525">
                  <a:noFill/>
                </a:ln>
              </p:spPr>
              <p:txBody>
                <a:bodyPr/>
                <a:lstStyle/>
                <a:p>
                  <a:endParaRPr lang="zh-CN" altLang="en-US" sz="1350"/>
                </a:p>
              </p:txBody>
            </p:sp>
          </p:grpSp>
        </p:grpSp>
        <p:grpSp>
          <p:nvGrpSpPr>
            <p:cNvPr id="30730" name="Group 10"/>
            <p:cNvGrpSpPr/>
            <p:nvPr/>
          </p:nvGrpSpPr>
          <p:grpSpPr>
            <a:xfrm>
              <a:off x="635001" y="2090737"/>
              <a:ext cx="3676650" cy="933450"/>
              <a:chOff x="0" y="0"/>
              <a:chExt cx="2887" cy="733"/>
            </a:xfrm>
          </p:grpSpPr>
          <p:sp>
            <p:nvSpPr>
              <p:cNvPr id="30731" name="Freeform 11"/>
              <p:cNvSpPr/>
              <p:nvPr/>
            </p:nvSpPr>
            <p:spPr>
              <a:xfrm>
                <a:off x="0" y="443"/>
                <a:ext cx="1331" cy="273"/>
              </a:xfrm>
              <a:custGeom>
                <a:avLst/>
                <a:gdLst/>
                <a:ahLst/>
                <a:cxnLst>
                  <a:cxn ang="0">
                    <a:pos x="716" y="0"/>
                  </a:cxn>
                  <a:cxn ang="0">
                    <a:pos x="0" y="133"/>
                  </a:cxn>
                  <a:cxn ang="0">
                    <a:pos x="4039" y="1685"/>
                  </a:cxn>
                  <a:cxn ang="0">
                    <a:pos x="4519" y="1486"/>
                  </a:cxn>
                  <a:cxn ang="0">
                    <a:pos x="716" y="0"/>
                  </a:cxn>
                </a:cxnLst>
                <a:rect l="0" t="0" r="0" b="0"/>
                <a:pathLst>
                  <a:path w="1162" h="223">
                    <a:moveTo>
                      <a:pt x="184" y="0"/>
                    </a:moveTo>
                    <a:lnTo>
                      <a:pt x="0" y="18"/>
                    </a:lnTo>
                    <a:lnTo>
                      <a:pt x="1039" y="223"/>
                    </a:lnTo>
                    <a:lnTo>
                      <a:pt x="1162" y="197"/>
                    </a:lnTo>
                    <a:lnTo>
                      <a:pt x="184" y="0"/>
                    </a:lnTo>
                    <a:close/>
                  </a:path>
                </a:pathLst>
              </a:custGeom>
              <a:gradFill rotWithShape="1">
                <a:gsLst>
                  <a:gs pos="0">
                    <a:srgbClr val="4D4D4D"/>
                  </a:gs>
                  <a:gs pos="100000">
                    <a:srgbClr val="242424"/>
                  </a:gs>
                </a:gsLst>
                <a:lin ang="18900000" scaled="1"/>
                <a:tileRect/>
              </a:gradFill>
              <a:ln w="9525">
                <a:noFill/>
              </a:ln>
            </p:spPr>
            <p:txBody>
              <a:bodyPr/>
              <a:lstStyle/>
              <a:p>
                <a:endParaRPr lang="zh-CN" altLang="en-US" sz="1350"/>
              </a:p>
            </p:txBody>
          </p:sp>
          <p:sp>
            <p:nvSpPr>
              <p:cNvPr id="30732" name="Freeform 12"/>
              <p:cNvSpPr/>
              <p:nvPr/>
            </p:nvSpPr>
            <p:spPr>
              <a:xfrm>
                <a:off x="86" y="171"/>
                <a:ext cx="1129" cy="537"/>
              </a:xfrm>
              <a:custGeom>
                <a:avLst/>
                <a:gdLst/>
                <a:ahLst/>
                <a:cxnLst>
                  <a:cxn ang="0">
                    <a:pos x="0" y="0"/>
                  </a:cxn>
                  <a:cxn ang="0">
                    <a:pos x="0" y="3110"/>
                  </a:cxn>
                  <a:cxn ang="0">
                    <a:pos x="6275" y="5709"/>
                  </a:cxn>
                  <a:cxn ang="0">
                    <a:pos x="6278" y="1693"/>
                  </a:cxn>
                  <a:cxn ang="0">
                    <a:pos x="0" y="0"/>
                  </a:cxn>
                </a:cxnLst>
                <a:rect l="0" t="0" r="0" b="0"/>
                <a:pathLst>
                  <a:path w="933" h="413">
                    <a:moveTo>
                      <a:pt x="0" y="0"/>
                    </a:moveTo>
                    <a:cubicBezTo>
                      <a:pt x="0" y="0"/>
                      <a:pt x="11" y="66"/>
                      <a:pt x="0" y="225"/>
                    </a:cubicBezTo>
                    <a:cubicBezTo>
                      <a:pt x="932" y="413"/>
                      <a:pt x="932" y="413"/>
                      <a:pt x="932" y="413"/>
                    </a:cubicBezTo>
                    <a:cubicBezTo>
                      <a:pt x="933" y="122"/>
                      <a:pt x="933" y="122"/>
                      <a:pt x="933" y="122"/>
                    </a:cubicBezTo>
                    <a:lnTo>
                      <a:pt x="0" y="0"/>
                    </a:lnTo>
                    <a:close/>
                  </a:path>
                </a:pathLst>
              </a:custGeom>
              <a:gradFill rotWithShape="1">
                <a:gsLst>
                  <a:gs pos="0">
                    <a:srgbClr val="EAEAEA"/>
                  </a:gs>
                  <a:gs pos="100000">
                    <a:srgbClr val="FFFFFF"/>
                  </a:gs>
                </a:gsLst>
                <a:lin ang="18900000" scaled="1"/>
                <a:tileRect/>
              </a:gradFill>
              <a:ln w="9525">
                <a:noFill/>
              </a:ln>
            </p:spPr>
            <p:txBody>
              <a:bodyPr/>
              <a:lstStyle/>
              <a:p>
                <a:endParaRPr lang="zh-CN" altLang="en-US" sz="1350"/>
              </a:p>
            </p:txBody>
          </p:sp>
          <p:sp>
            <p:nvSpPr>
              <p:cNvPr id="30733" name="Freeform 13"/>
              <p:cNvSpPr/>
              <p:nvPr/>
            </p:nvSpPr>
            <p:spPr>
              <a:xfrm>
                <a:off x="0" y="0"/>
                <a:ext cx="2849" cy="314"/>
              </a:xfrm>
              <a:custGeom>
                <a:avLst/>
                <a:gdLst/>
                <a:ahLst/>
                <a:cxnLst>
                  <a:cxn ang="0">
                    <a:pos x="6533" y="3267"/>
                  </a:cxn>
                  <a:cxn ang="0">
                    <a:pos x="15815" y="814"/>
                  </a:cxn>
                  <a:cxn ang="0">
                    <a:pos x="12517" y="0"/>
                  </a:cxn>
                  <a:cxn ang="0">
                    <a:pos x="0" y="1622"/>
                  </a:cxn>
                  <a:cxn ang="0">
                    <a:pos x="6533" y="3267"/>
                  </a:cxn>
                  <a:cxn ang="0">
                    <a:pos x="6533" y="3267"/>
                  </a:cxn>
                </a:cxnLst>
                <a:rect l="0" t="0" r="0" b="0"/>
                <a:pathLst>
                  <a:path w="2355" h="242">
                    <a:moveTo>
                      <a:pt x="973" y="242"/>
                    </a:moveTo>
                    <a:cubicBezTo>
                      <a:pt x="2355" y="60"/>
                      <a:pt x="2355" y="60"/>
                      <a:pt x="2355" y="60"/>
                    </a:cubicBezTo>
                    <a:cubicBezTo>
                      <a:pt x="1865" y="0"/>
                      <a:pt x="1865" y="0"/>
                      <a:pt x="1865" y="0"/>
                    </a:cubicBezTo>
                    <a:cubicBezTo>
                      <a:pt x="0" y="120"/>
                      <a:pt x="0" y="120"/>
                      <a:pt x="0" y="120"/>
                    </a:cubicBezTo>
                    <a:cubicBezTo>
                      <a:pt x="973" y="242"/>
                      <a:pt x="973" y="242"/>
                      <a:pt x="973" y="242"/>
                    </a:cubicBezTo>
                    <a:cubicBezTo>
                      <a:pt x="973" y="242"/>
                      <a:pt x="973" y="242"/>
                      <a:pt x="973" y="242"/>
                    </a:cubicBezTo>
                    <a:close/>
                  </a:path>
                </a:pathLst>
              </a:custGeom>
              <a:solidFill>
                <a:srgbClr val="727172"/>
              </a:solidFill>
              <a:ln w="9525">
                <a:noFill/>
              </a:ln>
            </p:spPr>
            <p:txBody>
              <a:bodyPr/>
              <a:lstStyle/>
              <a:p>
                <a:endParaRPr lang="zh-CN" altLang="en-US" sz="1350"/>
              </a:p>
            </p:txBody>
          </p:sp>
          <p:sp>
            <p:nvSpPr>
              <p:cNvPr id="30734" name="Freeform 14"/>
              <p:cNvSpPr/>
              <p:nvPr/>
            </p:nvSpPr>
            <p:spPr>
              <a:xfrm>
                <a:off x="0" y="156"/>
                <a:ext cx="1226" cy="577"/>
              </a:xfrm>
              <a:custGeom>
                <a:avLst/>
                <a:gdLst/>
                <a:ahLst/>
                <a:cxnLst>
                  <a:cxn ang="0">
                    <a:pos x="6502" y="1602"/>
                  </a:cxn>
                  <a:cxn ang="0">
                    <a:pos x="6502" y="1602"/>
                  </a:cxn>
                  <a:cxn ang="0">
                    <a:pos x="6502" y="1602"/>
                  </a:cxn>
                  <a:cxn ang="0">
                    <a:pos x="0" y="0"/>
                  </a:cxn>
                  <a:cxn ang="0">
                    <a:pos x="0" y="162"/>
                  </a:cxn>
                  <a:cxn ang="0">
                    <a:pos x="6449" y="1756"/>
                  </a:cxn>
                  <a:cxn ang="0">
                    <a:pos x="6545" y="5683"/>
                  </a:cxn>
                  <a:cxn ang="0">
                    <a:pos x="0" y="3139"/>
                  </a:cxn>
                  <a:cxn ang="0">
                    <a:pos x="0" y="3290"/>
                  </a:cxn>
                  <a:cxn ang="0">
                    <a:pos x="6545" y="5853"/>
                  </a:cxn>
                  <a:cxn ang="0">
                    <a:pos x="6614" y="5778"/>
                  </a:cxn>
                  <a:cxn ang="0">
                    <a:pos x="6502" y="1602"/>
                  </a:cxn>
                </a:cxnLst>
                <a:rect l="0" t="0" r="0" b="0"/>
                <a:pathLst>
                  <a:path w="1014" h="446">
                    <a:moveTo>
                      <a:pt x="974" y="122"/>
                    </a:moveTo>
                    <a:cubicBezTo>
                      <a:pt x="974" y="122"/>
                      <a:pt x="974" y="122"/>
                      <a:pt x="974" y="122"/>
                    </a:cubicBezTo>
                    <a:cubicBezTo>
                      <a:pt x="974" y="122"/>
                      <a:pt x="974" y="122"/>
                      <a:pt x="974" y="122"/>
                    </a:cubicBezTo>
                    <a:cubicBezTo>
                      <a:pt x="0" y="0"/>
                      <a:pt x="0" y="0"/>
                      <a:pt x="0" y="0"/>
                    </a:cubicBezTo>
                    <a:cubicBezTo>
                      <a:pt x="0" y="12"/>
                      <a:pt x="0" y="12"/>
                      <a:pt x="0" y="12"/>
                    </a:cubicBezTo>
                    <a:cubicBezTo>
                      <a:pt x="966" y="134"/>
                      <a:pt x="966" y="134"/>
                      <a:pt x="966" y="134"/>
                    </a:cubicBezTo>
                    <a:cubicBezTo>
                      <a:pt x="966" y="134"/>
                      <a:pt x="1005" y="189"/>
                      <a:pt x="980" y="433"/>
                    </a:cubicBezTo>
                    <a:cubicBezTo>
                      <a:pt x="0" y="239"/>
                      <a:pt x="0" y="239"/>
                      <a:pt x="0" y="239"/>
                    </a:cubicBezTo>
                    <a:cubicBezTo>
                      <a:pt x="0" y="251"/>
                      <a:pt x="0" y="251"/>
                      <a:pt x="0" y="251"/>
                    </a:cubicBezTo>
                    <a:cubicBezTo>
                      <a:pt x="980" y="446"/>
                      <a:pt x="980" y="446"/>
                      <a:pt x="980" y="446"/>
                    </a:cubicBezTo>
                    <a:cubicBezTo>
                      <a:pt x="991" y="440"/>
                      <a:pt x="991" y="440"/>
                      <a:pt x="991" y="440"/>
                    </a:cubicBezTo>
                    <a:cubicBezTo>
                      <a:pt x="1014" y="190"/>
                      <a:pt x="975" y="125"/>
                      <a:pt x="974" y="122"/>
                    </a:cubicBezTo>
                    <a:close/>
                  </a:path>
                </a:pathLst>
              </a:custGeom>
              <a:gradFill rotWithShape="1">
                <a:gsLst>
                  <a:gs pos="0">
                    <a:srgbClr val="969696"/>
                  </a:gs>
                  <a:gs pos="100000">
                    <a:srgbClr val="C0C0C0"/>
                  </a:gs>
                </a:gsLst>
                <a:lin ang="18900000" scaled="1"/>
                <a:tileRect/>
              </a:gradFill>
              <a:ln w="9525">
                <a:noFill/>
              </a:ln>
            </p:spPr>
            <p:txBody>
              <a:bodyPr/>
              <a:lstStyle/>
              <a:p>
                <a:endParaRPr lang="zh-CN" altLang="en-US" sz="1350"/>
              </a:p>
            </p:txBody>
          </p:sp>
          <p:sp>
            <p:nvSpPr>
              <p:cNvPr id="30735" name="Freeform 15"/>
              <p:cNvSpPr/>
              <p:nvPr/>
            </p:nvSpPr>
            <p:spPr>
              <a:xfrm>
                <a:off x="1177" y="77"/>
                <a:ext cx="1710" cy="649"/>
              </a:xfrm>
              <a:custGeom>
                <a:avLst/>
                <a:gdLst/>
                <a:ahLst/>
                <a:cxnLst>
                  <a:cxn ang="0">
                    <a:pos x="9245" y="0"/>
                  </a:cxn>
                  <a:cxn ang="0">
                    <a:pos x="0" y="2460"/>
                  </a:cxn>
                  <a:cxn ang="0">
                    <a:pos x="125" y="6789"/>
                  </a:cxn>
                  <a:cxn ang="0">
                    <a:pos x="9305" y="2322"/>
                  </a:cxn>
                  <a:cxn ang="0">
                    <a:pos x="9245" y="0"/>
                  </a:cxn>
                </a:cxnLst>
                <a:rect l="0" t="0" r="0" b="0"/>
                <a:pathLst>
                  <a:path w="1414" h="500">
                    <a:moveTo>
                      <a:pt x="1382" y="0"/>
                    </a:moveTo>
                    <a:cubicBezTo>
                      <a:pt x="0" y="182"/>
                      <a:pt x="0" y="182"/>
                      <a:pt x="0" y="182"/>
                    </a:cubicBezTo>
                    <a:cubicBezTo>
                      <a:pt x="1" y="185"/>
                      <a:pt x="41" y="236"/>
                      <a:pt x="18" y="500"/>
                    </a:cubicBezTo>
                    <a:cubicBezTo>
                      <a:pt x="1390" y="171"/>
                      <a:pt x="1390" y="171"/>
                      <a:pt x="1390" y="171"/>
                    </a:cubicBezTo>
                    <a:cubicBezTo>
                      <a:pt x="1390" y="171"/>
                      <a:pt x="1414" y="78"/>
                      <a:pt x="1382" y="0"/>
                    </a:cubicBezTo>
                    <a:close/>
                  </a:path>
                </a:pathLst>
              </a:custGeom>
              <a:solidFill>
                <a:srgbClr val="61605F"/>
              </a:solidFill>
              <a:ln w="9525">
                <a:noFill/>
              </a:ln>
            </p:spPr>
            <p:txBody>
              <a:bodyPr/>
              <a:lstStyle/>
              <a:p>
                <a:endParaRPr lang="zh-CN" altLang="en-US" sz="1350"/>
              </a:p>
            </p:txBody>
          </p:sp>
        </p:grpSp>
        <p:grpSp>
          <p:nvGrpSpPr>
            <p:cNvPr id="30736" name="Group 16"/>
            <p:cNvGrpSpPr/>
            <p:nvPr/>
          </p:nvGrpSpPr>
          <p:grpSpPr>
            <a:xfrm>
              <a:off x="519113" y="1624012"/>
              <a:ext cx="4125913" cy="869950"/>
              <a:chOff x="0" y="0"/>
              <a:chExt cx="3239" cy="683"/>
            </a:xfrm>
          </p:grpSpPr>
          <p:sp>
            <p:nvSpPr>
              <p:cNvPr id="30737" name="Freeform 17"/>
              <p:cNvSpPr/>
              <p:nvPr/>
            </p:nvSpPr>
            <p:spPr>
              <a:xfrm>
                <a:off x="0" y="390"/>
                <a:ext cx="777" cy="273"/>
              </a:xfrm>
              <a:custGeom>
                <a:avLst/>
                <a:gdLst/>
                <a:ahLst/>
                <a:cxnLst>
                  <a:cxn ang="0">
                    <a:pos x="699" y="0"/>
                  </a:cxn>
                  <a:cxn ang="0">
                    <a:pos x="0" y="26"/>
                  </a:cxn>
                  <a:cxn ang="0">
                    <a:pos x="2278" y="1759"/>
                  </a:cxn>
                  <a:cxn ang="0">
                    <a:pos x="2650" y="1681"/>
                  </a:cxn>
                  <a:cxn ang="0">
                    <a:pos x="699" y="0"/>
                  </a:cxn>
                </a:cxnLst>
                <a:rect l="0" t="0" r="0" b="0"/>
                <a:pathLst>
                  <a:path w="678" h="222">
                    <a:moveTo>
                      <a:pt x="179" y="0"/>
                    </a:moveTo>
                    <a:lnTo>
                      <a:pt x="0" y="3"/>
                    </a:lnTo>
                    <a:lnTo>
                      <a:pt x="583" y="222"/>
                    </a:lnTo>
                    <a:lnTo>
                      <a:pt x="678" y="212"/>
                    </a:lnTo>
                    <a:lnTo>
                      <a:pt x="179" y="0"/>
                    </a:lnTo>
                    <a:close/>
                  </a:path>
                </a:pathLst>
              </a:custGeom>
              <a:gradFill rotWithShape="1">
                <a:gsLst>
                  <a:gs pos="0">
                    <a:srgbClr val="940000">
                      <a:alpha val="100000"/>
                    </a:srgbClr>
                  </a:gs>
                  <a:gs pos="50000">
                    <a:srgbClr val="D40000">
                      <a:alpha val="100000"/>
                    </a:srgbClr>
                  </a:gs>
                  <a:gs pos="100000">
                    <a:srgbClr val="FF0000">
                      <a:alpha val="100000"/>
                    </a:srgbClr>
                  </a:gs>
                </a:gsLst>
                <a:lin ang="0" scaled="1"/>
                <a:tileRect/>
              </a:gradFill>
              <a:ln w="9525">
                <a:noFill/>
              </a:ln>
            </p:spPr>
            <p:txBody>
              <a:bodyPr/>
              <a:lstStyle/>
              <a:p>
                <a:endParaRPr lang="zh-CN" altLang="en-US" sz="1350"/>
              </a:p>
            </p:txBody>
          </p:sp>
          <p:sp>
            <p:nvSpPr>
              <p:cNvPr id="30738" name="Freeform 18"/>
              <p:cNvSpPr/>
              <p:nvPr/>
            </p:nvSpPr>
            <p:spPr>
              <a:xfrm>
                <a:off x="99" y="103"/>
                <a:ext cx="598" cy="541"/>
              </a:xfrm>
              <a:custGeom>
                <a:avLst/>
                <a:gdLst/>
                <a:ahLst/>
                <a:cxnLst>
                  <a:cxn ang="0">
                    <a:pos x="1" y="0"/>
                  </a:cxn>
                  <a:cxn ang="0">
                    <a:pos x="0" y="3146"/>
                  </a:cxn>
                  <a:cxn ang="0">
                    <a:pos x="3335" y="5633"/>
                  </a:cxn>
                  <a:cxn ang="0">
                    <a:pos x="3335" y="2059"/>
                  </a:cxn>
                  <a:cxn ang="0">
                    <a:pos x="1" y="0"/>
                  </a:cxn>
                </a:cxnLst>
                <a:rect l="0" t="0" r="0" b="0"/>
                <a:pathLst>
                  <a:path w="494" h="417">
                    <a:moveTo>
                      <a:pt x="1" y="0"/>
                    </a:moveTo>
                    <a:cubicBezTo>
                      <a:pt x="1" y="0"/>
                      <a:pt x="11" y="74"/>
                      <a:pt x="0" y="233"/>
                    </a:cubicBezTo>
                    <a:cubicBezTo>
                      <a:pt x="494" y="417"/>
                      <a:pt x="494" y="417"/>
                      <a:pt x="494" y="417"/>
                    </a:cubicBezTo>
                    <a:cubicBezTo>
                      <a:pt x="494" y="153"/>
                      <a:pt x="494" y="153"/>
                      <a:pt x="494" y="153"/>
                    </a:cubicBezTo>
                    <a:lnTo>
                      <a:pt x="1" y="0"/>
                    </a:lnTo>
                    <a:close/>
                  </a:path>
                </a:pathLst>
              </a:custGeom>
              <a:gradFill rotWithShape="1">
                <a:gsLst>
                  <a:gs pos="0">
                    <a:srgbClr val="EAEAEA"/>
                  </a:gs>
                  <a:gs pos="100000">
                    <a:srgbClr val="FFFFFF"/>
                  </a:gs>
                </a:gsLst>
                <a:lin ang="18900000" scaled="1"/>
                <a:tileRect/>
              </a:gradFill>
              <a:ln w="9525">
                <a:noFill/>
              </a:ln>
            </p:spPr>
            <p:txBody>
              <a:bodyPr/>
              <a:lstStyle/>
              <a:p>
                <a:endParaRPr lang="zh-CN" altLang="en-US" sz="1350"/>
              </a:p>
            </p:txBody>
          </p:sp>
          <p:sp>
            <p:nvSpPr>
              <p:cNvPr id="30739" name="Freeform 19"/>
              <p:cNvSpPr/>
              <p:nvPr/>
            </p:nvSpPr>
            <p:spPr>
              <a:xfrm>
                <a:off x="6" y="0"/>
                <a:ext cx="3185" cy="291"/>
              </a:xfrm>
              <a:custGeom>
                <a:avLst/>
                <a:gdLst/>
                <a:ahLst/>
                <a:cxnLst>
                  <a:cxn ang="0">
                    <a:pos x="3813" y="3066"/>
                  </a:cxn>
                  <a:cxn ang="0">
                    <a:pos x="17664" y="983"/>
                  </a:cxn>
                  <a:cxn ang="0">
                    <a:pos x="12805" y="0"/>
                  </a:cxn>
                  <a:cxn ang="0">
                    <a:pos x="0" y="673"/>
                  </a:cxn>
                  <a:cxn ang="0">
                    <a:pos x="0" y="681"/>
                  </a:cxn>
                  <a:cxn ang="0">
                    <a:pos x="3813" y="3066"/>
                  </a:cxn>
                  <a:cxn ang="0">
                    <a:pos x="3813" y="3066"/>
                  </a:cxn>
                </a:cxnLst>
                <a:rect l="0" t="0" r="0" b="0"/>
                <a:pathLst>
                  <a:path w="2633" h="224">
                    <a:moveTo>
                      <a:pt x="569" y="224"/>
                    </a:moveTo>
                    <a:cubicBezTo>
                      <a:pt x="2633" y="72"/>
                      <a:pt x="2633" y="72"/>
                      <a:pt x="2633" y="72"/>
                    </a:cubicBezTo>
                    <a:cubicBezTo>
                      <a:pt x="1909" y="0"/>
                      <a:pt x="1909" y="0"/>
                      <a:pt x="1909" y="0"/>
                    </a:cubicBezTo>
                    <a:cubicBezTo>
                      <a:pt x="0" y="49"/>
                      <a:pt x="0" y="49"/>
                      <a:pt x="0" y="49"/>
                    </a:cubicBezTo>
                    <a:cubicBezTo>
                      <a:pt x="0" y="50"/>
                      <a:pt x="0" y="50"/>
                      <a:pt x="0" y="50"/>
                    </a:cubicBezTo>
                    <a:cubicBezTo>
                      <a:pt x="569" y="224"/>
                      <a:pt x="569" y="224"/>
                      <a:pt x="569" y="224"/>
                    </a:cubicBezTo>
                    <a:cubicBezTo>
                      <a:pt x="569" y="224"/>
                      <a:pt x="569" y="224"/>
                      <a:pt x="569" y="224"/>
                    </a:cubicBezTo>
                    <a:close/>
                  </a:path>
                </a:pathLst>
              </a:custGeom>
              <a:solidFill>
                <a:srgbClr val="FF0000"/>
              </a:solidFill>
              <a:ln w="9525">
                <a:noFill/>
              </a:ln>
            </p:spPr>
            <p:txBody>
              <a:bodyPr/>
              <a:lstStyle/>
              <a:p>
                <a:endParaRPr lang="zh-CN" altLang="en-US" sz="1350"/>
              </a:p>
            </p:txBody>
          </p:sp>
          <p:sp>
            <p:nvSpPr>
              <p:cNvPr id="30740" name="Freeform 20"/>
              <p:cNvSpPr/>
              <p:nvPr/>
            </p:nvSpPr>
            <p:spPr>
              <a:xfrm>
                <a:off x="0" y="65"/>
                <a:ext cx="736" cy="618"/>
              </a:xfrm>
              <a:custGeom>
                <a:avLst/>
                <a:gdLst/>
                <a:ahLst/>
                <a:cxnLst>
                  <a:cxn ang="0">
                    <a:pos x="3876" y="2318"/>
                  </a:cxn>
                  <a:cxn ang="0">
                    <a:pos x="3876" y="2318"/>
                  </a:cxn>
                  <a:cxn ang="0">
                    <a:pos x="3876" y="2318"/>
                  </a:cxn>
                  <a:cxn ang="0">
                    <a:pos x="33" y="0"/>
                  </a:cxn>
                  <a:cxn ang="0">
                    <a:pos x="33" y="163"/>
                  </a:cxn>
                  <a:cxn ang="0">
                    <a:pos x="3816" y="2475"/>
                  </a:cxn>
                  <a:cxn ang="0">
                    <a:pos x="3726" y="6135"/>
                  </a:cxn>
                  <a:cxn ang="0">
                    <a:pos x="0" y="3383"/>
                  </a:cxn>
                  <a:cxn ang="0">
                    <a:pos x="0" y="3621"/>
                  </a:cxn>
                  <a:cxn ang="0">
                    <a:pos x="3716" y="6361"/>
                  </a:cxn>
                  <a:cxn ang="0">
                    <a:pos x="3782" y="6339"/>
                  </a:cxn>
                  <a:cxn ang="0">
                    <a:pos x="3876" y="2318"/>
                  </a:cxn>
                </a:cxnLst>
                <a:rect l="0" t="0" r="0" b="0"/>
                <a:pathLst>
                  <a:path w="608" h="477">
                    <a:moveTo>
                      <a:pt x="574" y="174"/>
                    </a:moveTo>
                    <a:cubicBezTo>
                      <a:pt x="574" y="174"/>
                      <a:pt x="574" y="174"/>
                      <a:pt x="574" y="174"/>
                    </a:cubicBezTo>
                    <a:cubicBezTo>
                      <a:pt x="574" y="174"/>
                      <a:pt x="574" y="174"/>
                      <a:pt x="574" y="174"/>
                    </a:cubicBezTo>
                    <a:cubicBezTo>
                      <a:pt x="5" y="0"/>
                      <a:pt x="5" y="0"/>
                      <a:pt x="5" y="0"/>
                    </a:cubicBezTo>
                    <a:cubicBezTo>
                      <a:pt x="5" y="12"/>
                      <a:pt x="5" y="12"/>
                      <a:pt x="5" y="12"/>
                    </a:cubicBezTo>
                    <a:cubicBezTo>
                      <a:pt x="565" y="186"/>
                      <a:pt x="565" y="186"/>
                      <a:pt x="565" y="186"/>
                    </a:cubicBezTo>
                    <a:cubicBezTo>
                      <a:pt x="565" y="186"/>
                      <a:pt x="594" y="324"/>
                      <a:pt x="552" y="461"/>
                    </a:cubicBezTo>
                    <a:cubicBezTo>
                      <a:pt x="0" y="254"/>
                      <a:pt x="0" y="254"/>
                      <a:pt x="0" y="254"/>
                    </a:cubicBezTo>
                    <a:cubicBezTo>
                      <a:pt x="0" y="272"/>
                      <a:pt x="0" y="272"/>
                      <a:pt x="0" y="272"/>
                    </a:cubicBezTo>
                    <a:cubicBezTo>
                      <a:pt x="550" y="477"/>
                      <a:pt x="550" y="477"/>
                      <a:pt x="550" y="477"/>
                    </a:cubicBezTo>
                    <a:cubicBezTo>
                      <a:pt x="559" y="476"/>
                      <a:pt x="559" y="476"/>
                      <a:pt x="559" y="476"/>
                    </a:cubicBezTo>
                    <a:cubicBezTo>
                      <a:pt x="608" y="346"/>
                      <a:pt x="574" y="177"/>
                      <a:pt x="574" y="174"/>
                    </a:cubicBezTo>
                    <a:close/>
                  </a:path>
                </a:pathLst>
              </a:custGeom>
              <a:solidFill>
                <a:srgbClr val="FF0000"/>
              </a:solidFill>
              <a:ln w="9525">
                <a:noFill/>
              </a:ln>
            </p:spPr>
            <p:txBody>
              <a:bodyPr/>
              <a:lstStyle/>
              <a:p>
                <a:endParaRPr lang="zh-CN" altLang="en-US" sz="1350"/>
              </a:p>
            </p:txBody>
          </p:sp>
          <p:sp>
            <p:nvSpPr>
              <p:cNvPr id="30741" name="Freeform 21"/>
              <p:cNvSpPr/>
              <p:nvPr/>
            </p:nvSpPr>
            <p:spPr>
              <a:xfrm>
                <a:off x="675" y="93"/>
                <a:ext cx="2564" cy="587"/>
              </a:xfrm>
              <a:custGeom>
                <a:avLst/>
                <a:gdLst/>
                <a:ahLst/>
                <a:cxnLst>
                  <a:cxn ang="0">
                    <a:pos x="11551" y="0"/>
                  </a:cxn>
                  <a:cxn ang="0">
                    <a:pos x="85" y="1542"/>
                  </a:cxn>
                  <a:cxn ang="0">
                    <a:pos x="0" y="4581"/>
                  </a:cxn>
                  <a:cxn ang="0">
                    <a:pos x="11677" y="2450"/>
                  </a:cxn>
                  <a:cxn ang="0">
                    <a:pos x="11551" y="0"/>
                  </a:cxn>
                </a:cxnLst>
                <a:rect l="0" t="0" r="0" b="0"/>
                <a:pathLst>
                  <a:path w="2119" h="454">
                    <a:moveTo>
                      <a:pt x="2077" y="0"/>
                    </a:moveTo>
                    <a:cubicBezTo>
                      <a:pt x="15" y="152"/>
                      <a:pt x="15" y="152"/>
                      <a:pt x="15" y="152"/>
                    </a:cubicBezTo>
                    <a:cubicBezTo>
                      <a:pt x="15" y="155"/>
                      <a:pt x="49" y="324"/>
                      <a:pt x="0" y="454"/>
                    </a:cubicBezTo>
                    <a:cubicBezTo>
                      <a:pt x="2100" y="242"/>
                      <a:pt x="2100" y="242"/>
                      <a:pt x="2100" y="242"/>
                    </a:cubicBezTo>
                    <a:cubicBezTo>
                      <a:pt x="2100" y="242"/>
                      <a:pt x="2119" y="52"/>
                      <a:pt x="2077" y="0"/>
                    </a:cubicBezTo>
                    <a:close/>
                  </a:path>
                </a:pathLst>
              </a:custGeom>
              <a:gradFill rotWithShape="1">
                <a:gsLst>
                  <a:gs pos="0">
                    <a:srgbClr val="940000">
                      <a:alpha val="100000"/>
                    </a:srgbClr>
                  </a:gs>
                  <a:gs pos="50000">
                    <a:srgbClr val="D40000">
                      <a:alpha val="100000"/>
                    </a:srgbClr>
                  </a:gs>
                  <a:gs pos="100000">
                    <a:srgbClr val="FF0000">
                      <a:alpha val="100000"/>
                    </a:srgbClr>
                  </a:gs>
                </a:gsLst>
                <a:lin ang="18900000" scaled="1"/>
                <a:tileRect/>
              </a:gradFill>
              <a:ln w="9525">
                <a:noFill/>
              </a:ln>
            </p:spPr>
            <p:txBody>
              <a:bodyPr/>
              <a:lstStyle/>
              <a:p>
                <a:endParaRPr lang="zh-CN" altLang="en-US" sz="1350"/>
              </a:p>
            </p:txBody>
          </p:sp>
        </p:grpSp>
        <p:grpSp>
          <p:nvGrpSpPr>
            <p:cNvPr id="30742" name="Group 22"/>
            <p:cNvGrpSpPr/>
            <p:nvPr/>
          </p:nvGrpSpPr>
          <p:grpSpPr>
            <a:xfrm>
              <a:off x="842963" y="1101725"/>
              <a:ext cx="3654425" cy="784225"/>
              <a:chOff x="0" y="0"/>
              <a:chExt cx="2870" cy="715"/>
            </a:xfrm>
          </p:grpSpPr>
          <p:sp>
            <p:nvSpPr>
              <p:cNvPr id="30743" name="Freeform 23"/>
              <p:cNvSpPr/>
              <p:nvPr/>
            </p:nvSpPr>
            <p:spPr>
              <a:xfrm>
                <a:off x="2" y="510"/>
                <a:ext cx="699" cy="191"/>
              </a:xfrm>
              <a:custGeom>
                <a:avLst/>
                <a:gdLst/>
                <a:ahLst/>
                <a:cxnLst>
                  <a:cxn ang="0">
                    <a:pos x="760" y="0"/>
                  </a:cxn>
                  <a:cxn ang="0">
                    <a:pos x="0" y="108"/>
                  </a:cxn>
                  <a:cxn ang="0">
                    <a:pos x="1935" y="1180"/>
                  </a:cxn>
                  <a:cxn ang="0">
                    <a:pos x="2381" y="1153"/>
                  </a:cxn>
                  <a:cxn ang="0">
                    <a:pos x="760" y="0"/>
                  </a:cxn>
                </a:cxnLst>
                <a:rect l="0" t="0" r="0" b="0"/>
                <a:pathLst>
                  <a:path w="610" h="156">
                    <a:moveTo>
                      <a:pt x="195" y="0"/>
                    </a:moveTo>
                    <a:lnTo>
                      <a:pt x="0" y="14"/>
                    </a:lnTo>
                    <a:lnTo>
                      <a:pt x="495" y="156"/>
                    </a:lnTo>
                    <a:lnTo>
                      <a:pt x="610" y="152"/>
                    </a:lnTo>
                    <a:lnTo>
                      <a:pt x="195" y="0"/>
                    </a:lnTo>
                    <a:close/>
                  </a:path>
                </a:pathLst>
              </a:custGeom>
              <a:gradFill rotWithShape="1">
                <a:gsLst>
                  <a:gs pos="0">
                    <a:srgbClr val="4D4D4D"/>
                  </a:gs>
                  <a:gs pos="100000">
                    <a:srgbClr val="242424"/>
                  </a:gs>
                </a:gsLst>
                <a:lin ang="5400000" scaled="1"/>
                <a:tileRect/>
              </a:gradFill>
              <a:ln w="9525">
                <a:noFill/>
              </a:ln>
            </p:spPr>
            <p:txBody>
              <a:bodyPr/>
              <a:lstStyle/>
              <a:p>
                <a:endParaRPr lang="zh-CN" altLang="en-US" sz="1350"/>
              </a:p>
            </p:txBody>
          </p:sp>
          <p:sp>
            <p:nvSpPr>
              <p:cNvPr id="30744" name="Freeform 24"/>
              <p:cNvSpPr/>
              <p:nvPr/>
            </p:nvSpPr>
            <p:spPr>
              <a:xfrm>
                <a:off x="89" y="52"/>
                <a:ext cx="503" cy="637"/>
              </a:xfrm>
              <a:custGeom>
                <a:avLst/>
                <a:gdLst/>
                <a:ahLst/>
                <a:cxnLst>
                  <a:cxn ang="0">
                    <a:pos x="40" y="0"/>
                  </a:cxn>
                  <a:cxn ang="0">
                    <a:pos x="0" y="4970"/>
                  </a:cxn>
                  <a:cxn ang="0">
                    <a:pos x="2780" y="6633"/>
                  </a:cxn>
                  <a:cxn ang="0">
                    <a:pos x="2780" y="1286"/>
                  </a:cxn>
                  <a:cxn ang="0">
                    <a:pos x="40" y="0"/>
                  </a:cxn>
                </a:cxnLst>
                <a:rect l="0" t="0" r="0" b="0"/>
                <a:pathLst>
                  <a:path w="416" h="491">
                    <a:moveTo>
                      <a:pt x="6" y="0"/>
                    </a:moveTo>
                    <a:cubicBezTo>
                      <a:pt x="6" y="0"/>
                      <a:pt x="28" y="138"/>
                      <a:pt x="0" y="368"/>
                    </a:cubicBezTo>
                    <a:cubicBezTo>
                      <a:pt x="416" y="491"/>
                      <a:pt x="416" y="491"/>
                      <a:pt x="416" y="491"/>
                    </a:cubicBezTo>
                    <a:cubicBezTo>
                      <a:pt x="416" y="95"/>
                      <a:pt x="416" y="95"/>
                      <a:pt x="416" y="95"/>
                    </a:cubicBezTo>
                    <a:lnTo>
                      <a:pt x="6" y="0"/>
                    </a:lnTo>
                    <a:close/>
                  </a:path>
                </a:pathLst>
              </a:custGeom>
              <a:gradFill rotWithShape="1">
                <a:gsLst>
                  <a:gs pos="0">
                    <a:srgbClr val="C0C0C0"/>
                  </a:gs>
                  <a:gs pos="100000">
                    <a:srgbClr val="FFFFFF"/>
                  </a:gs>
                </a:gsLst>
                <a:lin ang="18900000" scaled="1"/>
                <a:tileRect/>
              </a:gradFill>
              <a:ln w="9525">
                <a:noFill/>
              </a:ln>
            </p:spPr>
            <p:txBody>
              <a:bodyPr/>
              <a:lstStyle/>
              <a:p>
                <a:endParaRPr lang="zh-CN" altLang="en-US" sz="1350"/>
              </a:p>
            </p:txBody>
          </p:sp>
          <p:sp>
            <p:nvSpPr>
              <p:cNvPr id="30745" name="Freeform 25"/>
              <p:cNvSpPr/>
              <p:nvPr/>
            </p:nvSpPr>
            <p:spPr>
              <a:xfrm>
                <a:off x="0" y="21"/>
                <a:ext cx="595" cy="694"/>
              </a:xfrm>
              <a:custGeom>
                <a:avLst/>
                <a:gdLst/>
                <a:ahLst/>
                <a:cxnLst>
                  <a:cxn ang="0">
                    <a:pos x="3167" y="1445"/>
                  </a:cxn>
                  <a:cxn ang="0">
                    <a:pos x="1" y="0"/>
                  </a:cxn>
                  <a:cxn ang="0">
                    <a:pos x="1" y="269"/>
                  </a:cxn>
                  <a:cxn ang="0">
                    <a:pos x="3067" y="1615"/>
                  </a:cxn>
                  <a:cxn ang="0">
                    <a:pos x="3139" y="6886"/>
                  </a:cxn>
                  <a:cxn ang="0">
                    <a:pos x="0" y="5169"/>
                  </a:cxn>
                  <a:cxn ang="0">
                    <a:pos x="1" y="5355"/>
                  </a:cxn>
                  <a:cxn ang="0">
                    <a:pos x="3139" y="7099"/>
                  </a:cxn>
                  <a:cxn ang="0">
                    <a:pos x="3228" y="7099"/>
                  </a:cxn>
                  <a:cxn ang="0">
                    <a:pos x="3167" y="1445"/>
                  </a:cxn>
                </a:cxnLst>
                <a:rect l="0" t="0" r="0" b="0"/>
                <a:pathLst>
                  <a:path w="492" h="536">
                    <a:moveTo>
                      <a:pt x="474" y="109"/>
                    </a:moveTo>
                    <a:cubicBezTo>
                      <a:pt x="1" y="0"/>
                      <a:pt x="1" y="0"/>
                      <a:pt x="1" y="0"/>
                    </a:cubicBezTo>
                    <a:cubicBezTo>
                      <a:pt x="1" y="20"/>
                      <a:pt x="1" y="20"/>
                      <a:pt x="1" y="20"/>
                    </a:cubicBezTo>
                    <a:cubicBezTo>
                      <a:pt x="459" y="122"/>
                      <a:pt x="459" y="122"/>
                      <a:pt x="459" y="122"/>
                    </a:cubicBezTo>
                    <a:cubicBezTo>
                      <a:pt x="459" y="122"/>
                      <a:pt x="478" y="207"/>
                      <a:pt x="469" y="520"/>
                    </a:cubicBezTo>
                    <a:cubicBezTo>
                      <a:pt x="0" y="390"/>
                      <a:pt x="0" y="390"/>
                      <a:pt x="0" y="390"/>
                    </a:cubicBezTo>
                    <a:cubicBezTo>
                      <a:pt x="1" y="404"/>
                      <a:pt x="1" y="404"/>
                      <a:pt x="1" y="404"/>
                    </a:cubicBezTo>
                    <a:cubicBezTo>
                      <a:pt x="469" y="536"/>
                      <a:pt x="469" y="536"/>
                      <a:pt x="469" y="536"/>
                    </a:cubicBezTo>
                    <a:cubicBezTo>
                      <a:pt x="482" y="536"/>
                      <a:pt x="482" y="536"/>
                      <a:pt x="482" y="536"/>
                    </a:cubicBezTo>
                    <a:cubicBezTo>
                      <a:pt x="492" y="243"/>
                      <a:pt x="474" y="109"/>
                      <a:pt x="474" y="109"/>
                    </a:cubicBezTo>
                    <a:close/>
                  </a:path>
                </a:pathLst>
              </a:custGeom>
              <a:gradFill rotWithShape="1">
                <a:gsLst>
                  <a:gs pos="0">
                    <a:srgbClr val="EAEAEA"/>
                  </a:gs>
                  <a:gs pos="100000">
                    <a:srgbClr val="B7B8B8"/>
                  </a:gs>
                </a:gsLst>
                <a:lin ang="18900000" scaled="1"/>
                <a:tileRect/>
              </a:gradFill>
              <a:ln w="9525">
                <a:noFill/>
              </a:ln>
            </p:spPr>
            <p:txBody>
              <a:bodyPr/>
              <a:lstStyle/>
              <a:p>
                <a:endParaRPr lang="zh-CN" altLang="en-US" sz="1350"/>
              </a:p>
            </p:txBody>
          </p:sp>
          <p:sp>
            <p:nvSpPr>
              <p:cNvPr id="30746" name="Freeform 26"/>
              <p:cNvSpPr/>
              <p:nvPr/>
            </p:nvSpPr>
            <p:spPr>
              <a:xfrm>
                <a:off x="2" y="0"/>
                <a:ext cx="2778" cy="160"/>
              </a:xfrm>
              <a:custGeom>
                <a:avLst/>
                <a:gdLst/>
                <a:ahLst/>
                <a:cxnLst>
                  <a:cxn ang="0">
                    <a:pos x="9475" y="675"/>
                  </a:cxn>
                  <a:cxn ang="0">
                    <a:pos x="8193" y="0"/>
                  </a:cxn>
                  <a:cxn ang="0">
                    <a:pos x="0" y="131"/>
                  </a:cxn>
                  <a:cxn ang="0">
                    <a:pos x="1940" y="965"/>
                  </a:cxn>
                  <a:cxn ang="0">
                    <a:pos x="1971" y="911"/>
                  </a:cxn>
                  <a:cxn ang="0">
                    <a:pos x="9475" y="675"/>
                  </a:cxn>
                </a:cxnLst>
                <a:rect l="0" t="0" r="0" b="0"/>
                <a:pathLst>
                  <a:path w="2424" h="131">
                    <a:moveTo>
                      <a:pt x="2424" y="92"/>
                    </a:moveTo>
                    <a:lnTo>
                      <a:pt x="2096" y="0"/>
                    </a:lnTo>
                    <a:lnTo>
                      <a:pt x="0" y="17"/>
                    </a:lnTo>
                    <a:lnTo>
                      <a:pt x="497" y="131"/>
                    </a:lnTo>
                    <a:lnTo>
                      <a:pt x="504" y="123"/>
                    </a:lnTo>
                    <a:lnTo>
                      <a:pt x="2424" y="92"/>
                    </a:lnTo>
                    <a:close/>
                  </a:path>
                </a:pathLst>
              </a:custGeom>
              <a:gradFill rotWithShape="1">
                <a:gsLst>
                  <a:gs pos="0">
                    <a:srgbClr val="5F5F5F"/>
                  </a:gs>
                  <a:gs pos="100000">
                    <a:srgbClr val="969696"/>
                  </a:gs>
                </a:gsLst>
                <a:lin ang="2700000" scaled="1"/>
                <a:tileRect/>
              </a:gradFill>
              <a:ln w="9525">
                <a:noFill/>
              </a:ln>
            </p:spPr>
            <p:txBody>
              <a:bodyPr/>
              <a:lstStyle/>
              <a:p>
                <a:endParaRPr lang="zh-CN" altLang="en-US" sz="1350"/>
              </a:p>
            </p:txBody>
          </p:sp>
          <p:sp>
            <p:nvSpPr>
              <p:cNvPr id="30747" name="Freeform 27"/>
              <p:cNvSpPr/>
              <p:nvPr/>
            </p:nvSpPr>
            <p:spPr>
              <a:xfrm>
                <a:off x="571" y="113"/>
                <a:ext cx="2299" cy="602"/>
              </a:xfrm>
              <a:custGeom>
                <a:avLst/>
                <a:gdLst/>
                <a:ahLst/>
                <a:cxnLst>
                  <a:cxn ang="0">
                    <a:pos x="12218" y="0"/>
                  </a:cxn>
                  <a:cxn ang="0">
                    <a:pos x="48" y="397"/>
                  </a:cxn>
                  <a:cxn ang="0">
                    <a:pos x="0" y="493"/>
                  </a:cxn>
                  <a:cxn ang="0">
                    <a:pos x="70" y="6149"/>
                  </a:cxn>
                  <a:cxn ang="0">
                    <a:pos x="12369" y="5062"/>
                  </a:cxn>
                  <a:cxn ang="0">
                    <a:pos x="12319" y="61"/>
                  </a:cxn>
                  <a:cxn ang="0">
                    <a:pos x="12218" y="0"/>
                  </a:cxn>
                </a:cxnLst>
                <a:rect l="0" t="0" r="0" b="0"/>
                <a:pathLst>
                  <a:path w="1901" h="465">
                    <a:moveTo>
                      <a:pt x="1826" y="0"/>
                    </a:moveTo>
                    <a:cubicBezTo>
                      <a:pt x="7" y="30"/>
                      <a:pt x="7" y="30"/>
                      <a:pt x="7" y="30"/>
                    </a:cubicBezTo>
                    <a:cubicBezTo>
                      <a:pt x="0" y="37"/>
                      <a:pt x="0" y="37"/>
                      <a:pt x="0" y="37"/>
                    </a:cubicBezTo>
                    <a:cubicBezTo>
                      <a:pt x="0" y="37"/>
                      <a:pt x="19" y="175"/>
                      <a:pt x="10" y="465"/>
                    </a:cubicBezTo>
                    <a:cubicBezTo>
                      <a:pt x="1848" y="382"/>
                      <a:pt x="1848" y="382"/>
                      <a:pt x="1848" y="382"/>
                    </a:cubicBezTo>
                    <a:cubicBezTo>
                      <a:pt x="1848" y="382"/>
                      <a:pt x="1901" y="194"/>
                      <a:pt x="1841" y="5"/>
                    </a:cubicBezTo>
                    <a:lnTo>
                      <a:pt x="1826" y="0"/>
                    </a:lnTo>
                    <a:close/>
                  </a:path>
                </a:pathLst>
              </a:custGeom>
              <a:gradFill rotWithShape="1">
                <a:gsLst>
                  <a:gs pos="0">
                    <a:srgbClr val="969696"/>
                  </a:gs>
                  <a:gs pos="50000">
                    <a:srgbClr val="EAEAEA"/>
                  </a:gs>
                  <a:gs pos="100000">
                    <a:srgbClr val="969696"/>
                  </a:gs>
                </a:gsLst>
                <a:lin ang="5400000" scaled="1"/>
                <a:tileRect/>
              </a:gradFill>
              <a:ln w="9525">
                <a:noFill/>
              </a:ln>
            </p:spPr>
            <p:txBody>
              <a:bodyPr/>
              <a:lstStyle/>
              <a:p>
                <a:endParaRPr lang="zh-CN" altLang="en-US" sz="1350"/>
              </a:p>
            </p:txBody>
          </p:sp>
        </p:grpSp>
        <p:grpSp>
          <p:nvGrpSpPr>
            <p:cNvPr id="30748" name="Group 28"/>
            <p:cNvGrpSpPr/>
            <p:nvPr/>
          </p:nvGrpSpPr>
          <p:grpSpPr>
            <a:xfrm>
              <a:off x="966788" y="531812"/>
              <a:ext cx="3619500" cy="704850"/>
              <a:chOff x="0" y="0"/>
              <a:chExt cx="2841" cy="719"/>
            </a:xfrm>
          </p:grpSpPr>
          <p:sp>
            <p:nvSpPr>
              <p:cNvPr id="30749" name="Freeform 29"/>
              <p:cNvSpPr/>
              <p:nvPr/>
            </p:nvSpPr>
            <p:spPr>
              <a:xfrm>
                <a:off x="0" y="537"/>
                <a:ext cx="654" cy="182"/>
              </a:xfrm>
              <a:custGeom>
                <a:avLst/>
                <a:gdLst/>
                <a:ahLst/>
                <a:cxnLst>
                  <a:cxn ang="0">
                    <a:pos x="727" y="0"/>
                  </a:cxn>
                  <a:cxn ang="0">
                    <a:pos x="0" y="75"/>
                  </a:cxn>
                  <a:cxn ang="0">
                    <a:pos x="1727" y="1172"/>
                  </a:cxn>
                  <a:cxn ang="0">
                    <a:pos x="2221" y="1128"/>
                  </a:cxn>
                  <a:cxn ang="0">
                    <a:pos x="727" y="0"/>
                  </a:cxn>
                </a:cxnLst>
                <a:rect l="0" t="0" r="0" b="0"/>
                <a:pathLst>
                  <a:path w="571" h="148">
                    <a:moveTo>
                      <a:pt x="187" y="0"/>
                    </a:moveTo>
                    <a:lnTo>
                      <a:pt x="0" y="10"/>
                    </a:lnTo>
                    <a:lnTo>
                      <a:pt x="445" y="148"/>
                    </a:lnTo>
                    <a:lnTo>
                      <a:pt x="571" y="143"/>
                    </a:lnTo>
                    <a:lnTo>
                      <a:pt x="187" y="0"/>
                    </a:lnTo>
                    <a:close/>
                  </a:path>
                </a:pathLst>
              </a:custGeom>
              <a:gradFill rotWithShape="1">
                <a:gsLst>
                  <a:gs pos="0">
                    <a:srgbClr val="4D4D4D"/>
                  </a:gs>
                  <a:gs pos="100000">
                    <a:srgbClr val="242424"/>
                  </a:gs>
                </a:gsLst>
                <a:lin ang="5400000" scaled="1"/>
                <a:tileRect/>
              </a:gradFill>
              <a:ln w="9525">
                <a:noFill/>
              </a:ln>
            </p:spPr>
            <p:txBody>
              <a:bodyPr/>
              <a:lstStyle/>
              <a:p>
                <a:endParaRPr lang="zh-CN" altLang="en-US" sz="1350"/>
              </a:p>
            </p:txBody>
          </p:sp>
          <p:sp>
            <p:nvSpPr>
              <p:cNvPr id="30750" name="Freeform 30"/>
              <p:cNvSpPr/>
              <p:nvPr/>
            </p:nvSpPr>
            <p:spPr>
              <a:xfrm>
                <a:off x="125" y="56"/>
                <a:ext cx="393" cy="632"/>
              </a:xfrm>
              <a:custGeom>
                <a:avLst/>
                <a:gdLst/>
                <a:ahLst/>
                <a:cxnLst>
                  <a:cxn ang="0">
                    <a:pos x="106" y="0"/>
                  </a:cxn>
                  <a:cxn ang="0">
                    <a:pos x="0" y="5182"/>
                  </a:cxn>
                  <a:cxn ang="0">
                    <a:pos x="2169" y="6599"/>
                  </a:cxn>
                  <a:cxn ang="0">
                    <a:pos x="2169" y="1221"/>
                  </a:cxn>
                  <a:cxn ang="0">
                    <a:pos x="106" y="0"/>
                  </a:cxn>
                </a:cxnLst>
                <a:rect l="0" t="0" r="0" b="0"/>
                <a:pathLst>
                  <a:path w="325" h="487">
                    <a:moveTo>
                      <a:pt x="16" y="0"/>
                    </a:moveTo>
                    <a:cubicBezTo>
                      <a:pt x="16" y="0"/>
                      <a:pt x="37" y="218"/>
                      <a:pt x="0" y="382"/>
                    </a:cubicBezTo>
                    <a:cubicBezTo>
                      <a:pt x="325" y="487"/>
                      <a:pt x="325" y="487"/>
                      <a:pt x="325" y="487"/>
                    </a:cubicBezTo>
                    <a:cubicBezTo>
                      <a:pt x="325" y="90"/>
                      <a:pt x="325" y="90"/>
                      <a:pt x="325" y="90"/>
                    </a:cubicBezTo>
                    <a:lnTo>
                      <a:pt x="16" y="0"/>
                    </a:lnTo>
                    <a:close/>
                  </a:path>
                </a:pathLst>
              </a:custGeom>
              <a:gradFill rotWithShape="1">
                <a:gsLst>
                  <a:gs pos="0">
                    <a:srgbClr val="E9EAEA"/>
                  </a:gs>
                  <a:gs pos="100000">
                    <a:srgbClr val="FFFFFF"/>
                  </a:gs>
                </a:gsLst>
                <a:lin ang="18900000" scaled="1"/>
                <a:tileRect/>
              </a:gradFill>
              <a:ln w="9525">
                <a:noFill/>
              </a:ln>
            </p:spPr>
            <p:txBody>
              <a:bodyPr/>
              <a:lstStyle/>
              <a:p>
                <a:endParaRPr lang="zh-CN" altLang="en-US" sz="1350"/>
              </a:p>
            </p:txBody>
          </p:sp>
          <p:sp>
            <p:nvSpPr>
              <p:cNvPr id="30751" name="Freeform 31"/>
              <p:cNvSpPr/>
              <p:nvPr/>
            </p:nvSpPr>
            <p:spPr>
              <a:xfrm>
                <a:off x="0" y="0"/>
                <a:ext cx="533" cy="719"/>
              </a:xfrm>
              <a:custGeom>
                <a:avLst/>
                <a:gdLst/>
                <a:ahLst/>
                <a:cxnLst>
                  <a:cxn ang="0">
                    <a:pos x="2834" y="1781"/>
                  </a:cxn>
                  <a:cxn ang="0">
                    <a:pos x="112" y="0"/>
                  </a:cxn>
                  <a:cxn ang="0">
                    <a:pos x="93" y="0"/>
                  </a:cxn>
                  <a:cxn ang="0">
                    <a:pos x="103" y="211"/>
                  </a:cxn>
                  <a:cxn ang="0">
                    <a:pos x="2733" y="1952"/>
                  </a:cxn>
                  <a:cxn ang="0">
                    <a:pos x="2744" y="7172"/>
                  </a:cxn>
                  <a:cxn ang="0">
                    <a:pos x="0" y="5642"/>
                  </a:cxn>
                  <a:cxn ang="0">
                    <a:pos x="0" y="5805"/>
                  </a:cxn>
                  <a:cxn ang="0">
                    <a:pos x="2744" y="7386"/>
                  </a:cxn>
                  <a:cxn ang="0">
                    <a:pos x="2841" y="7386"/>
                  </a:cxn>
                  <a:cxn ang="0">
                    <a:pos x="2834" y="1781"/>
                  </a:cxn>
                </a:cxnLst>
                <a:rect l="0" t="0" r="0" b="0"/>
                <a:pathLst>
                  <a:path w="441" h="555">
                    <a:moveTo>
                      <a:pt x="426" y="134"/>
                    </a:moveTo>
                    <a:cubicBezTo>
                      <a:pt x="17" y="0"/>
                      <a:pt x="17" y="0"/>
                      <a:pt x="17" y="0"/>
                    </a:cubicBezTo>
                    <a:cubicBezTo>
                      <a:pt x="14" y="0"/>
                      <a:pt x="14" y="0"/>
                      <a:pt x="14" y="0"/>
                    </a:cubicBezTo>
                    <a:cubicBezTo>
                      <a:pt x="15" y="16"/>
                      <a:pt x="15" y="16"/>
                      <a:pt x="15" y="16"/>
                    </a:cubicBezTo>
                    <a:cubicBezTo>
                      <a:pt x="411" y="147"/>
                      <a:pt x="411" y="147"/>
                      <a:pt x="411" y="147"/>
                    </a:cubicBezTo>
                    <a:cubicBezTo>
                      <a:pt x="411" y="147"/>
                      <a:pt x="427" y="235"/>
                      <a:pt x="412" y="539"/>
                    </a:cubicBezTo>
                    <a:cubicBezTo>
                      <a:pt x="0" y="424"/>
                      <a:pt x="0" y="424"/>
                      <a:pt x="0" y="424"/>
                    </a:cubicBezTo>
                    <a:cubicBezTo>
                      <a:pt x="0" y="436"/>
                      <a:pt x="0" y="436"/>
                      <a:pt x="0" y="436"/>
                    </a:cubicBezTo>
                    <a:cubicBezTo>
                      <a:pt x="412" y="555"/>
                      <a:pt x="412" y="555"/>
                      <a:pt x="412" y="555"/>
                    </a:cubicBezTo>
                    <a:cubicBezTo>
                      <a:pt x="427" y="555"/>
                      <a:pt x="427" y="555"/>
                      <a:pt x="427" y="555"/>
                    </a:cubicBezTo>
                    <a:cubicBezTo>
                      <a:pt x="441" y="270"/>
                      <a:pt x="426" y="134"/>
                      <a:pt x="426" y="134"/>
                    </a:cubicBezTo>
                    <a:close/>
                  </a:path>
                </a:pathLst>
              </a:custGeom>
              <a:gradFill rotWithShape="1">
                <a:gsLst>
                  <a:gs pos="0">
                    <a:srgbClr val="C0C0C0"/>
                  </a:gs>
                  <a:gs pos="100000">
                    <a:srgbClr val="B2B2B2"/>
                  </a:gs>
                </a:gsLst>
                <a:lin ang="18900000" scaled="1"/>
                <a:tileRect/>
              </a:gradFill>
              <a:ln w="9525">
                <a:noFill/>
              </a:ln>
            </p:spPr>
            <p:txBody>
              <a:bodyPr/>
              <a:lstStyle/>
              <a:p>
                <a:endParaRPr lang="zh-CN" altLang="en-US" sz="1350"/>
              </a:p>
            </p:txBody>
          </p:sp>
          <p:sp>
            <p:nvSpPr>
              <p:cNvPr id="30752" name="Freeform 32"/>
              <p:cNvSpPr/>
              <p:nvPr/>
            </p:nvSpPr>
            <p:spPr>
              <a:xfrm>
                <a:off x="20" y="0"/>
                <a:ext cx="2735" cy="174"/>
              </a:xfrm>
              <a:custGeom>
                <a:avLst/>
                <a:gdLst/>
                <a:ahLst/>
                <a:cxnLst>
                  <a:cxn ang="0">
                    <a:pos x="9348" y="1053"/>
                  </a:cxn>
                  <a:cxn ang="0">
                    <a:pos x="8041" y="311"/>
                  </a:cxn>
                  <a:cxn ang="0">
                    <a:pos x="0" y="0"/>
                  </a:cxn>
                  <a:cxn ang="0">
                    <a:pos x="1688" y="1082"/>
                  </a:cxn>
                  <a:cxn ang="0">
                    <a:pos x="1713" y="1031"/>
                  </a:cxn>
                  <a:cxn ang="0">
                    <a:pos x="9348" y="1053"/>
                  </a:cxn>
                </a:cxnLst>
                <a:rect l="0" t="0" r="0" b="0"/>
                <a:pathLst>
                  <a:path w="2386" h="142">
                    <a:moveTo>
                      <a:pt x="2386" y="138"/>
                    </a:moveTo>
                    <a:lnTo>
                      <a:pt x="2054" y="41"/>
                    </a:lnTo>
                    <a:lnTo>
                      <a:pt x="0" y="0"/>
                    </a:lnTo>
                    <a:lnTo>
                      <a:pt x="431" y="142"/>
                    </a:lnTo>
                    <a:lnTo>
                      <a:pt x="438" y="135"/>
                    </a:lnTo>
                    <a:lnTo>
                      <a:pt x="2386" y="138"/>
                    </a:lnTo>
                    <a:close/>
                  </a:path>
                </a:pathLst>
              </a:custGeom>
              <a:gradFill rotWithShape="1">
                <a:gsLst>
                  <a:gs pos="0">
                    <a:srgbClr val="727172"/>
                  </a:gs>
                  <a:gs pos="100000">
                    <a:srgbClr val="4D4D4D"/>
                  </a:gs>
                </a:gsLst>
                <a:lin ang="5400000" scaled="1"/>
                <a:tileRect/>
              </a:gradFill>
              <a:ln w="9525">
                <a:noFill/>
              </a:ln>
            </p:spPr>
            <p:txBody>
              <a:bodyPr/>
              <a:lstStyle/>
              <a:p>
                <a:endParaRPr lang="zh-CN" altLang="en-US" sz="1350"/>
              </a:p>
            </p:txBody>
          </p:sp>
          <p:sp>
            <p:nvSpPr>
              <p:cNvPr id="30753" name="Freeform 33"/>
              <p:cNvSpPr/>
              <p:nvPr/>
            </p:nvSpPr>
            <p:spPr>
              <a:xfrm>
                <a:off x="514" y="166"/>
                <a:ext cx="2327" cy="553"/>
              </a:xfrm>
              <a:custGeom>
                <a:avLst/>
                <a:gdLst/>
                <a:ahLst/>
                <a:cxnLst>
                  <a:cxn ang="0">
                    <a:pos x="12413" y="36"/>
                  </a:cxn>
                  <a:cxn ang="0">
                    <a:pos x="48" y="0"/>
                  </a:cxn>
                  <a:cxn ang="0">
                    <a:pos x="0" y="79"/>
                  </a:cxn>
                  <a:cxn ang="0">
                    <a:pos x="2" y="5666"/>
                  </a:cxn>
                  <a:cxn ang="0">
                    <a:pos x="12503" y="5025"/>
                  </a:cxn>
                  <a:cxn ang="0">
                    <a:pos x="12503" y="97"/>
                  </a:cxn>
                  <a:cxn ang="0">
                    <a:pos x="12413" y="36"/>
                  </a:cxn>
                </a:cxnLst>
                <a:rect l="0" t="0" r="0" b="0"/>
                <a:pathLst>
                  <a:path w="1924" h="427">
                    <a:moveTo>
                      <a:pt x="1853" y="3"/>
                    </a:moveTo>
                    <a:cubicBezTo>
                      <a:pt x="7" y="0"/>
                      <a:pt x="7" y="0"/>
                      <a:pt x="7" y="0"/>
                    </a:cubicBezTo>
                    <a:cubicBezTo>
                      <a:pt x="0" y="6"/>
                      <a:pt x="0" y="6"/>
                      <a:pt x="0" y="6"/>
                    </a:cubicBezTo>
                    <a:cubicBezTo>
                      <a:pt x="0" y="6"/>
                      <a:pt x="16" y="142"/>
                      <a:pt x="2" y="427"/>
                    </a:cubicBezTo>
                    <a:cubicBezTo>
                      <a:pt x="1867" y="378"/>
                      <a:pt x="1867" y="378"/>
                      <a:pt x="1867" y="378"/>
                    </a:cubicBezTo>
                    <a:cubicBezTo>
                      <a:pt x="1867" y="378"/>
                      <a:pt x="1924" y="194"/>
                      <a:pt x="1867" y="7"/>
                    </a:cubicBezTo>
                    <a:lnTo>
                      <a:pt x="1853" y="3"/>
                    </a:lnTo>
                    <a:close/>
                  </a:path>
                </a:pathLst>
              </a:custGeom>
              <a:gradFill rotWithShape="1">
                <a:gsLst>
                  <a:gs pos="0">
                    <a:srgbClr val="969696"/>
                  </a:gs>
                  <a:gs pos="100000">
                    <a:srgbClr val="4D4D4D"/>
                  </a:gs>
                </a:gsLst>
                <a:lin ang="5400000" scaled="1"/>
                <a:tileRect/>
              </a:gradFill>
              <a:ln w="9525">
                <a:noFill/>
              </a:ln>
            </p:spPr>
            <p:txBody>
              <a:bodyPr/>
              <a:lstStyle/>
              <a:p>
                <a:endParaRPr lang="zh-CN" altLang="en-US" sz="1350"/>
              </a:p>
            </p:txBody>
          </p:sp>
        </p:grpSp>
        <p:sp>
          <p:nvSpPr>
            <p:cNvPr id="27687" name="WordArt 35"/>
            <p:cNvSpPr>
              <a:spLocks noChangeArrowheads="1" noChangeShapeType="1" noTextEdit="1"/>
            </p:cNvSpPr>
            <p:nvPr/>
          </p:nvSpPr>
          <p:spPr bwMode="auto">
            <a:xfrm rot="21269670">
              <a:off x="1807964" y="1966565"/>
              <a:ext cx="2550835" cy="299258"/>
            </a:xfrm>
            <a:prstGeom prst="rect">
              <a:avLst/>
            </a:prstGeom>
          </p:spPr>
          <p:txBody>
            <a:bodyPr wrap="none" numCol="1" fromWordArt="1">
              <a:prstTxWarp prst="textPlain">
                <a:avLst>
                  <a:gd name="adj" fmla="val 50000"/>
                </a:avLst>
              </a:prstTxWarp>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700" b="0" i="0" u="none" strike="sngStrike" kern="1200" cap="none" spc="0" normalizeH="0" baseline="0" noProof="0" dirty="0">
                  <a:ln w="9525">
                    <a:noFill/>
                    <a:round/>
                  </a:ln>
                  <a:solidFill>
                    <a:schemeClr val="accent4">
                      <a:lumMod val="95000"/>
                      <a:lumOff val="5000"/>
                    </a:schemeClr>
                  </a:solidFill>
                  <a:effectLst/>
                  <a:uLnTx/>
                  <a:uFillTx/>
                  <a:latin typeface="黑体" panose="02010609060101010101" pitchFamily="49" charset="-122"/>
                  <a:ea typeface="黑体" panose="02010609060101010101" pitchFamily="49" charset="-122"/>
                  <a:cs typeface="+mn-cs"/>
                </a:rPr>
                <a:t>情况三：北京公司、北京求职</a:t>
              </a:r>
            </a:p>
          </p:txBody>
        </p:sp>
        <p:sp>
          <p:nvSpPr>
            <p:cNvPr id="30755" name="WordArt 36"/>
            <p:cNvSpPr>
              <a:spLocks noTextEdit="1"/>
            </p:cNvSpPr>
            <p:nvPr/>
          </p:nvSpPr>
          <p:spPr>
            <a:xfrm>
              <a:off x="1944688" y="764817"/>
              <a:ext cx="2329968" cy="360023"/>
            </a:xfrm>
            <a:prstGeom prst="rect">
              <a:avLst/>
            </a:prstGeom>
          </p:spPr>
          <p:txBody>
            <a:bodyPr wrap="none" fromWordArt="1">
              <a:prstTxWarp prst="textPlain">
                <a:avLst>
                  <a:gd name="adj" fmla="val 50000"/>
                </a:avLst>
              </a:prstTxWarp>
              <a:normAutofit fontScale="47500" lnSpcReduction="20000"/>
            </a:bodyPr>
            <a:lstStyle/>
            <a:p>
              <a:pPr algn="ctr"/>
              <a:r>
                <a:rPr lang="zh-CN" altLang="en-US" sz="2700">
                  <a:solidFill>
                    <a:srgbClr val="FFC000"/>
                  </a:solidFill>
                  <a:latin typeface="黑体" panose="02010609060101010101" pitchFamily="49" charset="-122"/>
                  <a:ea typeface="黑体" panose="02010609060101010101" pitchFamily="49" charset="-122"/>
                </a:rPr>
                <a:t>情况一：外地公司、北京求职</a:t>
              </a:r>
            </a:p>
          </p:txBody>
        </p:sp>
        <p:sp>
          <p:nvSpPr>
            <p:cNvPr id="30756" name="WordArt 37"/>
            <p:cNvSpPr>
              <a:spLocks noTextEdit="1"/>
            </p:cNvSpPr>
            <p:nvPr/>
          </p:nvSpPr>
          <p:spPr>
            <a:xfrm rot="-457941">
              <a:off x="1985263" y="2966677"/>
              <a:ext cx="2688660" cy="411600"/>
            </a:xfrm>
            <a:prstGeom prst="rect">
              <a:avLst/>
            </a:prstGeom>
          </p:spPr>
          <p:txBody>
            <a:bodyPr wrap="none" fromWordArt="1">
              <a:prstTxWarp prst="textPlain">
                <a:avLst>
                  <a:gd name="adj" fmla="val 50000"/>
                </a:avLst>
              </a:prstTxWarp>
              <a:normAutofit fontScale="57500" lnSpcReduction="20000"/>
            </a:bodyPr>
            <a:lstStyle/>
            <a:p>
              <a:pPr algn="ctr"/>
              <a:r>
                <a:rPr lang="zh-CN" altLang="en-US" sz="2700">
                  <a:solidFill>
                    <a:srgbClr val="002060"/>
                  </a:solidFill>
                  <a:latin typeface="黑体" panose="02010609060101010101" pitchFamily="49" charset="-122"/>
                  <a:ea typeface="黑体" panose="02010609060101010101" pitchFamily="49" charset="-122"/>
                </a:rPr>
                <a:t>情况四：外地公司、外地求职</a:t>
              </a:r>
            </a:p>
          </p:txBody>
        </p:sp>
        <p:sp>
          <p:nvSpPr>
            <p:cNvPr id="30757" name="WordArt 38"/>
            <p:cNvSpPr>
              <a:spLocks noTextEdit="1"/>
            </p:cNvSpPr>
            <p:nvPr/>
          </p:nvSpPr>
          <p:spPr>
            <a:xfrm>
              <a:off x="1944687" y="1349856"/>
              <a:ext cx="2284965" cy="360023"/>
            </a:xfrm>
            <a:prstGeom prst="rect">
              <a:avLst/>
            </a:prstGeom>
          </p:spPr>
          <p:txBody>
            <a:bodyPr wrap="none" fromWordArt="1">
              <a:prstTxWarp prst="textPlain">
                <a:avLst>
                  <a:gd name="adj" fmla="val 50000"/>
                </a:avLst>
              </a:prstTxWarp>
              <a:normAutofit fontScale="47500" lnSpcReduction="20000"/>
            </a:bodyPr>
            <a:lstStyle/>
            <a:p>
              <a:pPr algn="ctr"/>
              <a:r>
                <a:rPr lang="zh-CN" altLang="en-US" sz="2700">
                  <a:solidFill>
                    <a:srgbClr val="002060"/>
                  </a:solidFill>
                  <a:latin typeface="黑体" panose="02010609060101010101" pitchFamily="49" charset="-122"/>
                  <a:ea typeface="黑体" panose="02010609060101010101" pitchFamily="49" charset="-122"/>
                </a:rPr>
                <a:t>情况二：北京公司、外地求职</a:t>
              </a:r>
            </a:p>
          </p:txBody>
        </p:sp>
        <p:sp>
          <p:nvSpPr>
            <p:cNvPr id="29718" name="AutoShape 39"/>
            <p:cNvSpPr>
              <a:spLocks noChangeArrowheads="1"/>
            </p:cNvSpPr>
            <p:nvPr/>
          </p:nvSpPr>
          <p:spPr bwMode="auto">
            <a:xfrm>
              <a:off x="5489576" y="404813"/>
              <a:ext cx="2870200" cy="3429000"/>
            </a:xfrm>
            <a:prstGeom prst="roundRect">
              <a:avLst>
                <a:gd name="adj" fmla="val 1394"/>
              </a:avLst>
            </a:prstGeom>
            <a:solidFill>
              <a:schemeClr val="accent2">
                <a:lumMod val="75000"/>
              </a:schemeClr>
            </a:solidFill>
            <a:ln w="9525">
              <a:solidFill>
                <a:srgbClr val="B2B2B2"/>
              </a:solidFill>
              <a:miter lim="800000"/>
            </a:ln>
          </p:spPr>
          <p:txBody>
            <a:bodyPr wrap="none" anchor="ctr"/>
            <a:lstStyle/>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0" lang="zh-CN" altLang="en-US" sz="120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0" lang="zh-CN" altLang="en-US" sz="120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a:p>
              <a:pPr marL="0" marR="0" lvl="0" indent="0" algn="ctr" defTabSz="914400" rtl="0" eaLnBrk="1" fontAlgn="base" latinLnBrk="0" hangingPunct="1">
                <a:lnSpc>
                  <a:spcPct val="120000"/>
                </a:lnSpc>
                <a:spcBef>
                  <a:spcPct val="0"/>
                </a:spcBef>
                <a:spcAft>
                  <a:spcPct val="0"/>
                </a:spcAft>
                <a:buClrTx/>
                <a:buSzTx/>
                <a:buFont typeface="Arial" panose="020B0604020202020204" pitchFamily="34" charset="0"/>
                <a:buNone/>
                <a:defRPr/>
              </a:pPr>
              <a:endParaRPr kumimoji="0" lang="zh-CN" altLang="en-US" sz="1200" b="1" i="1" u="none" strike="noStrike" kern="1200" cap="none" spc="0" normalizeH="0" baseline="0" noProof="0">
                <a:ln>
                  <a:noFill/>
                </a:ln>
                <a:solidFill>
                  <a:srgbClr val="000000"/>
                </a:solidFill>
                <a:effectLst/>
                <a:uLnTx/>
                <a:uFillTx/>
                <a:latin typeface="微软雅黑" panose="020B0503020204020204" charset="-122"/>
                <a:ea typeface="宋体" panose="02010600030101010101" pitchFamily="2" charset="-122"/>
                <a:cs typeface="+mn-cs"/>
                <a:sym typeface="微软雅黑" panose="020B0503020204020204" charset="-122"/>
              </a:endParaRPr>
            </a:p>
          </p:txBody>
        </p:sp>
        <p:sp>
          <p:nvSpPr>
            <p:cNvPr id="30759" name="AutoShape 40"/>
            <p:cNvSpPr/>
            <p:nvPr/>
          </p:nvSpPr>
          <p:spPr>
            <a:xfrm>
              <a:off x="5462588" y="0"/>
              <a:ext cx="2903538" cy="496887"/>
            </a:xfrm>
            <a:prstGeom prst="roundRect">
              <a:avLst>
                <a:gd name="adj" fmla="val 5630"/>
              </a:avLst>
            </a:prstGeom>
            <a:gradFill rotWithShape="1">
              <a:gsLst>
                <a:gs pos="0">
                  <a:srgbClr val="940000">
                    <a:alpha val="100000"/>
                  </a:srgbClr>
                </a:gs>
                <a:gs pos="50000">
                  <a:srgbClr val="D40000">
                    <a:alpha val="100000"/>
                  </a:srgbClr>
                </a:gs>
                <a:gs pos="100000">
                  <a:srgbClr val="FF0000">
                    <a:alpha val="100000"/>
                  </a:srgbClr>
                </a:gs>
              </a:gsLst>
              <a:lin ang="5400000" scaled="1"/>
              <a:tileRect/>
            </a:gradFill>
            <a:ln w="9525">
              <a:noFill/>
            </a:ln>
          </p:spPr>
          <p:txBody>
            <a:bodyPr wrap="none" anchor="ctr"/>
            <a:lstStyle/>
            <a:p>
              <a:pPr lvl="0" indent="0" algn="ctr"/>
              <a:r>
                <a:rPr lang="zh-CN" altLang="en-US" sz="1350" b="1" dirty="0">
                  <a:latin typeface="Arial" panose="020B0604020202020204" pitchFamily="34" charset="0"/>
                  <a:ea typeface="宋体" panose="02010600030101010101" pitchFamily="2" charset="-122"/>
                </a:rPr>
                <a:t>回答提示</a:t>
              </a:r>
            </a:p>
          </p:txBody>
        </p:sp>
      </p:grpSp>
      <p:sp>
        <p:nvSpPr>
          <p:cNvPr id="21511" name="矩形 48"/>
          <p:cNvSpPr/>
          <p:nvPr/>
        </p:nvSpPr>
        <p:spPr>
          <a:xfrm>
            <a:off x="4407694" y="1863329"/>
            <a:ext cx="2119313" cy="571500"/>
          </a:xfrm>
          <a:prstGeom prst="rect">
            <a:avLst/>
          </a:prstGeom>
          <a:noFill/>
          <a:ln w="9525">
            <a:noFill/>
          </a:ln>
        </p:spPr>
        <p:txBody>
          <a:bodyPr anchor="t">
            <a:spAutoFit/>
          </a:bodyPr>
          <a:lstStyle/>
          <a:p>
            <a:pPr lvl="0" indent="0"/>
            <a:r>
              <a:rPr lang="en-US" altLang="zh-CN" sz="1050" b="1" dirty="0">
                <a:latin typeface="Times New Roman" panose="02020603050405020304" pitchFamily="18" charset="0"/>
                <a:ea typeface="宋体" panose="02010600030101010101" pitchFamily="2" charset="-122"/>
              </a:rPr>
              <a:t>1</a:t>
            </a:r>
            <a:r>
              <a:rPr lang="zh-CN" altLang="en-US" sz="1050" b="1" dirty="0">
                <a:latin typeface="Times New Roman" panose="02020603050405020304" pitchFamily="18" charset="0"/>
                <a:ea typeface="宋体" panose="02010600030101010101" pitchFamily="2" charset="-122"/>
              </a:rPr>
              <a:t>、</a:t>
            </a:r>
            <a:r>
              <a:rPr lang="zh-CN" altLang="zh-CN" sz="1050" b="1" dirty="0">
                <a:latin typeface="Times New Roman" panose="02020603050405020304" pitchFamily="18" charset="0"/>
                <a:ea typeface="宋体" panose="02010600030101010101" pitchFamily="2" charset="-122"/>
              </a:rPr>
              <a:t>上一家公司得到了很大的提升，技术方面通过项目的历炼完全可以独立开发并适应北京</a:t>
            </a:r>
            <a:endParaRPr lang="zh-CN" altLang="en-US" sz="1050" b="1" dirty="0">
              <a:latin typeface="Arial" panose="020B0604020202020204" pitchFamily="34" charset="0"/>
              <a:ea typeface="宋体" panose="02010600030101010101" pitchFamily="2" charset="-122"/>
            </a:endParaRPr>
          </a:p>
        </p:txBody>
      </p:sp>
      <p:sp>
        <p:nvSpPr>
          <p:cNvPr id="21512" name="矩形 49"/>
          <p:cNvSpPr/>
          <p:nvPr/>
        </p:nvSpPr>
        <p:spPr>
          <a:xfrm>
            <a:off x="4407694" y="2369344"/>
            <a:ext cx="2126456" cy="411480"/>
          </a:xfrm>
          <a:prstGeom prst="rect">
            <a:avLst/>
          </a:prstGeom>
          <a:noFill/>
          <a:ln w="9525">
            <a:noFill/>
          </a:ln>
        </p:spPr>
        <p:txBody>
          <a:bodyPr anchor="t">
            <a:spAutoFit/>
          </a:bodyPr>
          <a:lstStyle/>
          <a:p>
            <a:pPr lvl="0" indent="0"/>
            <a:r>
              <a:rPr lang="en-US" altLang="zh-CN" sz="1050" b="1" dirty="0">
                <a:latin typeface="Times New Roman" panose="02020603050405020304" pitchFamily="18" charset="0"/>
                <a:ea typeface="宋体" panose="02010600030101010101" pitchFamily="2" charset="-122"/>
              </a:rPr>
              <a:t>2</a:t>
            </a:r>
            <a:r>
              <a:rPr lang="zh-CN" altLang="en-US" sz="1050" b="1" dirty="0">
                <a:latin typeface="Times New Roman" panose="02020603050405020304" pitchFamily="18" charset="0"/>
                <a:ea typeface="宋体" panose="02010600030101010101" pitchFamily="2" charset="-122"/>
              </a:rPr>
              <a:t>、</a:t>
            </a:r>
            <a:r>
              <a:rPr lang="zh-CN" altLang="zh-CN" sz="1050" b="1" dirty="0">
                <a:latin typeface="Times New Roman" panose="02020603050405020304" pitchFamily="18" charset="0"/>
                <a:ea typeface="宋体" panose="02010600030101010101" pitchFamily="2" charset="-122"/>
              </a:rPr>
              <a:t>有亲戚在北京，打算来北京长期发展；北京的机会多平台大</a:t>
            </a:r>
            <a:r>
              <a:rPr lang="zh-CN" altLang="zh-CN" sz="1050" dirty="0">
                <a:latin typeface="Times New Roman" panose="02020603050405020304" pitchFamily="18" charset="0"/>
                <a:ea typeface="宋体" panose="02010600030101010101" pitchFamily="2" charset="-122"/>
              </a:rPr>
              <a:t>。</a:t>
            </a:r>
            <a:endParaRPr lang="zh-CN" altLang="en-US" sz="1050" dirty="0">
              <a:latin typeface="Arial" panose="020B0604020202020204" pitchFamily="34" charset="0"/>
              <a:ea typeface="宋体" panose="02010600030101010101" pitchFamily="2" charset="-122"/>
            </a:endParaRPr>
          </a:p>
        </p:txBody>
      </p:sp>
      <p:sp>
        <p:nvSpPr>
          <p:cNvPr id="21513" name="矩形 50"/>
          <p:cNvSpPr/>
          <p:nvPr/>
        </p:nvSpPr>
        <p:spPr>
          <a:xfrm>
            <a:off x="4407694" y="2740819"/>
            <a:ext cx="2260997" cy="617220"/>
          </a:xfrm>
          <a:prstGeom prst="rect">
            <a:avLst/>
          </a:prstGeom>
          <a:noFill/>
          <a:ln w="9525">
            <a:noFill/>
          </a:ln>
        </p:spPr>
        <p:txBody>
          <a:bodyPr anchor="t">
            <a:spAutoFit/>
          </a:bodyPr>
          <a:lstStyle/>
          <a:p>
            <a:pPr lvl="0" indent="0" eaLnBrk="0" hangingPunct="0"/>
            <a:r>
              <a:rPr lang="en-US" altLang="zh-CN" sz="1050" b="1" dirty="0">
                <a:latin typeface="Times New Roman" panose="02020603050405020304" pitchFamily="18" charset="0"/>
                <a:ea typeface="宋体" panose="02010600030101010101" pitchFamily="2" charset="-122"/>
              </a:rPr>
              <a:t>3</a:t>
            </a:r>
            <a:r>
              <a:rPr lang="zh-CN" altLang="en-US" sz="1050" b="1" dirty="0">
                <a:latin typeface="Times New Roman" panose="02020603050405020304" pitchFamily="18" charset="0"/>
                <a:ea typeface="宋体" panose="02010600030101010101" pitchFamily="2" charset="-122"/>
              </a:rPr>
              <a:t>、在北京已经得到了技术方面的历练，家在这里，父母希望我回家发展，我也想在家这边稳定发展</a:t>
            </a:r>
            <a:r>
              <a:rPr lang="zh-CN" altLang="en-US" sz="1350" dirty="0">
                <a:latin typeface="Times New Roman" panose="02020603050405020304" pitchFamily="18" charset="0"/>
                <a:ea typeface="宋体" panose="02010600030101010101" pitchFamily="2" charset="-122"/>
              </a:rPr>
              <a:t>。</a:t>
            </a:r>
            <a:endParaRPr lang="zh-CN" altLang="en-US" sz="1350" dirty="0">
              <a:latin typeface="Arial" panose="020B0604020202020204" pitchFamily="34" charset="0"/>
              <a:ea typeface="宋体" panose="02010600030101010101" pitchFamily="2" charset="-122"/>
            </a:endParaRPr>
          </a:p>
        </p:txBody>
      </p:sp>
      <p:sp>
        <p:nvSpPr>
          <p:cNvPr id="21514" name="矩形 51"/>
          <p:cNvSpPr/>
          <p:nvPr/>
        </p:nvSpPr>
        <p:spPr>
          <a:xfrm>
            <a:off x="4407694" y="3314700"/>
            <a:ext cx="2126456" cy="571500"/>
          </a:xfrm>
          <a:prstGeom prst="rect">
            <a:avLst/>
          </a:prstGeom>
          <a:noFill/>
          <a:ln w="9525">
            <a:noFill/>
          </a:ln>
        </p:spPr>
        <p:txBody>
          <a:bodyPr anchor="t">
            <a:spAutoFit/>
          </a:bodyPr>
          <a:lstStyle/>
          <a:p>
            <a:pPr lvl="0" indent="0" eaLnBrk="0" hangingPunct="0"/>
            <a:r>
              <a:rPr lang="en-US" altLang="zh-CN" sz="1050" b="1" dirty="0">
                <a:latin typeface="Times New Roman" panose="02020603050405020304" pitchFamily="18" charset="0"/>
                <a:ea typeface="宋体" panose="02010600030101010101" pitchFamily="2" charset="-122"/>
              </a:rPr>
              <a:t>4</a:t>
            </a:r>
            <a:r>
              <a:rPr lang="zh-CN" altLang="en-US" sz="1050" b="1" dirty="0">
                <a:latin typeface="Times New Roman" panose="02020603050405020304" pitchFamily="18" charset="0"/>
                <a:ea typeface="宋体" panose="02010600030101010101" pitchFamily="2" charset="-122"/>
              </a:rPr>
              <a:t>、合同到期；之前那家亲戚推荐的，现在想自己出来发展；公司内部调整等</a:t>
            </a:r>
            <a:endParaRPr lang="zh-CN" altLang="en-US" sz="1050" b="1" dirty="0">
              <a:latin typeface="Arial" panose="020B0604020202020204" pitchFamily="34" charset="0"/>
              <a:ea typeface="宋体" panose="02010600030101010101" pitchFamily="2" charset="-122"/>
            </a:endParaRPr>
          </a:p>
        </p:txBody>
      </p:sp>
      <p:sp>
        <p:nvSpPr>
          <p:cNvPr id="21515" name="矩形 52"/>
          <p:cNvSpPr/>
          <p:nvPr/>
        </p:nvSpPr>
        <p:spPr>
          <a:xfrm>
            <a:off x="4374356" y="3820716"/>
            <a:ext cx="2159794" cy="411480"/>
          </a:xfrm>
          <a:prstGeom prst="rect">
            <a:avLst/>
          </a:prstGeom>
          <a:noFill/>
          <a:ln w="9525">
            <a:noFill/>
          </a:ln>
        </p:spPr>
        <p:txBody>
          <a:bodyPr anchor="t">
            <a:spAutoFit/>
          </a:bodyPr>
          <a:lstStyle/>
          <a:p>
            <a:pPr lvl="0" indent="0"/>
            <a:r>
              <a:rPr lang="en-US" altLang="zh-CN" sz="1050" b="1" dirty="0">
                <a:latin typeface="Times New Roman" panose="02020603050405020304" pitchFamily="18" charset="0"/>
                <a:ea typeface="宋体" panose="02010600030101010101" pitchFamily="2" charset="-122"/>
              </a:rPr>
              <a:t>5</a:t>
            </a:r>
            <a:r>
              <a:rPr lang="zh-CN" altLang="en-US" sz="1050" b="1" dirty="0">
                <a:latin typeface="Times New Roman" panose="02020603050405020304" pitchFamily="18" charset="0"/>
                <a:ea typeface="宋体" panose="02010600030101010101" pitchFamily="2" charset="-122"/>
              </a:rPr>
              <a:t>、</a:t>
            </a:r>
            <a:r>
              <a:rPr lang="en-US" altLang="zh-CN" sz="1050" b="1" dirty="0">
                <a:latin typeface="Times New Roman" panose="02020603050405020304" pitchFamily="18" charset="0"/>
                <a:ea typeface="宋体" panose="02010600030101010101" pitchFamily="2" charset="-122"/>
              </a:rPr>
              <a:t> </a:t>
            </a:r>
            <a:r>
              <a:rPr lang="zh-CN" altLang="en-US" sz="1050" b="1" dirty="0">
                <a:latin typeface="Times New Roman" panose="02020603050405020304" pitchFamily="18" charset="0"/>
                <a:ea typeface="宋体" panose="02010600030101010101" pitchFamily="2" charset="-122"/>
              </a:rPr>
              <a:t>前段时间，家中有事</a:t>
            </a:r>
            <a:r>
              <a:rPr lang="en-US" altLang="zh-CN" sz="1050" b="1" dirty="0">
                <a:latin typeface="Times New Roman" panose="02020603050405020304" pitchFamily="18" charset="0"/>
                <a:ea typeface="宋体" panose="02010600030101010101" pitchFamily="2" charset="-122"/>
              </a:rPr>
              <a:t>,</a:t>
            </a:r>
            <a:r>
              <a:rPr lang="zh-CN" altLang="en-US" sz="1050" b="1" dirty="0">
                <a:latin typeface="Times New Roman" panose="02020603050405020304" pitchFamily="18" charset="0"/>
                <a:ea typeface="宋体" panose="02010600030101010101" pitchFamily="2" charset="-122"/>
              </a:rPr>
              <a:t>没法请假</a:t>
            </a:r>
            <a:endParaRPr lang="zh-CN" altLang="en-US" sz="1050" b="1" dirty="0">
              <a:latin typeface="Arial" panose="020B0604020202020204" pitchFamily="34" charset="0"/>
              <a:ea typeface="宋体" panose="02010600030101010101" pitchFamily="2" charset="-122"/>
            </a:endParaRPr>
          </a:p>
        </p:txBody>
      </p:sp>
      <p:grpSp>
        <p:nvGrpSpPr>
          <p:cNvPr id="51" name="组合 50"/>
          <p:cNvGrpSpPr/>
          <p:nvPr/>
        </p:nvGrpSpPr>
        <p:grpSpPr>
          <a:xfrm>
            <a:off x="-3571" y="520304"/>
            <a:ext cx="2527697" cy="399144"/>
            <a:chOff x="0" y="0"/>
            <a:chExt cx="3370216" cy="531941"/>
          </a:xfrm>
        </p:grpSpPr>
        <p:grpSp>
          <p:nvGrpSpPr>
            <p:cNvPr id="30766" name="组合 30"/>
            <p:cNvGrpSpPr/>
            <p:nvPr/>
          </p:nvGrpSpPr>
          <p:grpSpPr>
            <a:xfrm>
              <a:off x="0" y="0"/>
              <a:ext cx="3370216" cy="493479"/>
              <a:chOff x="0" y="0"/>
              <a:chExt cx="3370216" cy="493479"/>
            </a:xfrm>
          </p:grpSpPr>
          <p:sp>
            <p:nvSpPr>
              <p:cNvPr id="30767"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68"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0769" name="文本框 2"/>
            <p:cNvSpPr/>
            <p:nvPr/>
          </p:nvSpPr>
          <p:spPr>
            <a:xfrm>
              <a:off x="4755" y="19103"/>
              <a:ext cx="2677082" cy="512838"/>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重点</a:t>
              </a:r>
              <a:r>
                <a:rPr lang="en-US" altLang="zh-CN" dirty="0">
                  <a:solidFill>
                    <a:schemeClr val="bg1"/>
                  </a:solidFill>
                  <a:latin typeface="微软雅黑" panose="020B0503020204020204" charset="-122"/>
                  <a:ea typeface="微软雅黑" panose="020B0503020204020204" charset="-122"/>
                  <a:sym typeface="微软雅黑" panose="020B0503020204020204" charset="-122"/>
                </a:rPr>
                <a:t>1</a:t>
              </a:r>
              <a:r>
                <a:rPr lang="zh-CN" altLang="en-US" dirty="0">
                  <a:solidFill>
                    <a:schemeClr val="bg1"/>
                  </a:solidFill>
                  <a:latin typeface="微软雅黑" panose="020B0503020204020204" charset="-122"/>
                  <a:ea typeface="微软雅黑" panose="020B0503020204020204" charset="-122"/>
                  <a:sym typeface="微软雅黑" panose="020B0503020204020204" charset="-122"/>
                </a:rPr>
                <a:t>：离职原因</a:t>
              </a:r>
              <a:endParaRPr lang="zh-CN" altLang="en-US" sz="1350" dirty="0">
                <a:latin typeface="Arial" panose="020B0604020202020204" pitchFamily="34" charset="0"/>
                <a:ea typeface="宋体" panose="02010600030101010101" pitchFamily="2" charset="-122"/>
              </a:endParaRPr>
            </a:p>
          </p:txBody>
        </p:sp>
      </p:grpSp>
      <p:grpSp>
        <p:nvGrpSpPr>
          <p:cNvPr id="30770" name="组合 44"/>
          <p:cNvGrpSpPr/>
          <p:nvPr/>
        </p:nvGrpSpPr>
        <p:grpSpPr>
          <a:xfrm>
            <a:off x="6497241" y="4495800"/>
            <a:ext cx="169069" cy="186929"/>
            <a:chOff x="0" y="0"/>
            <a:chExt cx="299785" cy="299785"/>
          </a:xfrm>
        </p:grpSpPr>
        <p:sp>
          <p:nvSpPr>
            <p:cNvPr id="30771"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72"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0773" name="组合 47"/>
          <p:cNvGrpSpPr/>
          <p:nvPr/>
        </p:nvGrpSpPr>
        <p:grpSpPr>
          <a:xfrm flipH="1">
            <a:off x="6218635" y="4495800"/>
            <a:ext cx="169069" cy="186929"/>
            <a:chOff x="0" y="0"/>
            <a:chExt cx="299785" cy="299785"/>
          </a:xfrm>
        </p:grpSpPr>
        <p:sp>
          <p:nvSpPr>
            <p:cNvPr id="30774"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0775"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976789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 name="图示 18"/>
          <p:cNvGraphicFramePr/>
          <p:nvPr>
            <p:extLst/>
          </p:nvPr>
        </p:nvGraphicFramePr>
        <p:xfrm>
          <a:off x="72287" y="1329583"/>
          <a:ext cx="6264695" cy="30480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4819" name="Picture 13"/>
          <p:cNvPicPr>
            <a:picLocks noChangeAspect="1"/>
          </p:cNvPicPr>
          <p:nvPr/>
        </p:nvPicPr>
        <p:blipFill>
          <a:blip r:embed="rId8"/>
          <a:stretch>
            <a:fillRect/>
          </a:stretch>
        </p:blipFill>
        <p:spPr>
          <a:xfrm>
            <a:off x="-9525" y="2706291"/>
            <a:ext cx="1234679" cy="1731169"/>
          </a:xfrm>
          <a:prstGeom prst="rect">
            <a:avLst/>
          </a:prstGeom>
          <a:noFill/>
          <a:ln w="9525">
            <a:noFill/>
          </a:ln>
        </p:spPr>
      </p:pic>
      <p:grpSp>
        <p:nvGrpSpPr>
          <p:cNvPr id="15" name="组合 14"/>
          <p:cNvGrpSpPr/>
          <p:nvPr/>
        </p:nvGrpSpPr>
        <p:grpSpPr>
          <a:xfrm>
            <a:off x="0" y="520065"/>
            <a:ext cx="3263265" cy="370205"/>
            <a:chOff x="4445" y="0"/>
            <a:chExt cx="3715969" cy="493479"/>
          </a:xfrm>
        </p:grpSpPr>
        <p:grpSp>
          <p:nvGrpSpPr>
            <p:cNvPr id="34821" name="组合 30"/>
            <p:cNvGrpSpPr/>
            <p:nvPr/>
          </p:nvGrpSpPr>
          <p:grpSpPr>
            <a:xfrm>
              <a:off x="4445" y="0"/>
              <a:ext cx="3365771" cy="493479"/>
              <a:chOff x="4445" y="0"/>
              <a:chExt cx="3365771" cy="493479"/>
            </a:xfrm>
          </p:grpSpPr>
          <p:sp>
            <p:nvSpPr>
              <p:cNvPr id="34822" name="矩形 31"/>
              <p:cNvSpPr/>
              <p:nvPr/>
            </p:nvSpPr>
            <p:spPr>
              <a:xfrm>
                <a:off x="4445"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4823"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4824" name="文本框 2"/>
            <p:cNvSpPr/>
            <p:nvPr/>
          </p:nvSpPr>
          <p:spPr>
            <a:xfrm>
              <a:off x="4445" y="19040"/>
              <a:ext cx="3715969" cy="451289"/>
            </a:xfrm>
            <a:prstGeom prst="rect">
              <a:avLst/>
            </a:prstGeom>
            <a:noFill/>
            <a:ln w="9525">
              <a:noFill/>
            </a:ln>
          </p:spPr>
          <p:txBody>
            <a:bodyPr wrap="square" anchor="t">
              <a:spAutoFit/>
            </a:bodyPr>
            <a:lstStyle/>
            <a:p>
              <a:pPr lvl="0" indent="0"/>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重</a:t>
              </a:r>
              <a:r>
                <a:rPr lang="zh-CN" altLang="en-US" sz="1600" dirty="0" smtClean="0">
                  <a:solidFill>
                    <a:schemeClr val="bg1"/>
                  </a:solidFill>
                  <a:latin typeface="微软雅黑" panose="020B0503020204020204" charset="-122"/>
                  <a:ea typeface="微软雅黑" panose="020B0503020204020204" charset="-122"/>
                  <a:sym typeface="微软雅黑" panose="020B0503020204020204" charset="-122"/>
                </a:rPr>
                <a:t>点</a:t>
              </a:r>
              <a:r>
                <a:rPr lang="en-US" altLang="zh-CN" sz="1600" dirty="0">
                  <a:solidFill>
                    <a:schemeClr val="bg1"/>
                  </a:solidFill>
                  <a:latin typeface="微软雅黑" panose="020B0503020204020204" charset="-122"/>
                  <a:ea typeface="微软雅黑" panose="020B0503020204020204" charset="-122"/>
                  <a:sym typeface="微软雅黑" panose="020B0503020204020204" charset="-122"/>
                </a:rPr>
                <a:t>2</a:t>
              </a:r>
              <a:r>
                <a:rPr lang="zh-CN" altLang="en-US" sz="1600" dirty="0" smtClean="0">
                  <a:solidFill>
                    <a:schemeClr val="bg1"/>
                  </a:solidFill>
                  <a:latin typeface="微软雅黑" panose="020B0503020204020204" charset="-122"/>
                  <a:ea typeface="微软雅黑" panose="020B0503020204020204" charset="-122"/>
                  <a:sym typeface="微软雅黑" panose="020B0503020204020204" charset="-122"/>
                </a:rPr>
                <a:t>：</a:t>
              </a:r>
              <a:r>
                <a:rPr lang="zh-CN" altLang="en-US" sz="1600" dirty="0">
                  <a:solidFill>
                    <a:schemeClr val="bg1"/>
                  </a:solidFill>
                  <a:latin typeface="微软雅黑" panose="020B0503020204020204" charset="-122"/>
                  <a:ea typeface="微软雅黑" panose="020B0503020204020204" charset="-122"/>
                  <a:sym typeface="微软雅黑" panose="020B0503020204020204" charset="-122"/>
                </a:rPr>
                <a:t>为什么选择数据分析</a:t>
              </a:r>
              <a:endParaRPr lang="zh-CN" altLang="en-US" sz="1600" dirty="0">
                <a:latin typeface="Arial" panose="020B0604020202020204" pitchFamily="34" charset="0"/>
                <a:ea typeface="宋体" panose="02010600030101010101" pitchFamily="2" charset="-122"/>
              </a:endParaRPr>
            </a:p>
          </p:txBody>
        </p:sp>
      </p:grpSp>
      <p:grpSp>
        <p:nvGrpSpPr>
          <p:cNvPr id="34825" name="组合 44"/>
          <p:cNvGrpSpPr/>
          <p:nvPr/>
        </p:nvGrpSpPr>
        <p:grpSpPr>
          <a:xfrm>
            <a:off x="6497241" y="4495800"/>
            <a:ext cx="169069" cy="186929"/>
            <a:chOff x="0" y="0"/>
            <a:chExt cx="299785" cy="299785"/>
          </a:xfrm>
        </p:grpSpPr>
        <p:sp>
          <p:nvSpPr>
            <p:cNvPr id="34826"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4827"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4828" name="组合 47"/>
          <p:cNvGrpSpPr/>
          <p:nvPr/>
        </p:nvGrpSpPr>
        <p:grpSpPr>
          <a:xfrm flipH="1">
            <a:off x="6218635" y="4495800"/>
            <a:ext cx="169069" cy="186929"/>
            <a:chOff x="0" y="0"/>
            <a:chExt cx="299785" cy="299785"/>
          </a:xfrm>
        </p:grpSpPr>
        <p:sp>
          <p:nvSpPr>
            <p:cNvPr id="34829"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4830"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3295067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组合 3"/>
          <p:cNvGrpSpPr/>
          <p:nvPr/>
        </p:nvGrpSpPr>
        <p:grpSpPr>
          <a:xfrm>
            <a:off x="1066800" y="1650206"/>
            <a:ext cx="4889897" cy="2796779"/>
            <a:chOff x="328832" y="415925"/>
            <a:chExt cx="7824568" cy="4475162"/>
          </a:xfrm>
        </p:grpSpPr>
        <p:sp>
          <p:nvSpPr>
            <p:cNvPr id="31746" name="AutoShape 4"/>
            <p:cNvSpPr/>
            <p:nvPr/>
          </p:nvSpPr>
          <p:spPr>
            <a:xfrm rot="10800000">
              <a:off x="3743325" y="4191000"/>
              <a:ext cx="4219575" cy="161925"/>
            </a:xfrm>
            <a:custGeom>
              <a:avLst/>
              <a:gdLst/>
              <a:ahLst/>
              <a:cxnLst>
                <a:cxn ang="0">
                  <a:pos x="2147483647" y="2147483647"/>
                </a:cxn>
                <a:cxn ang="0">
                  <a:pos x="2147483647" y="2147483647"/>
                </a:cxn>
                <a:cxn ang="0">
                  <a:pos x="2147483647" y="2147483647"/>
                </a:cxn>
                <a:cxn ang="0">
                  <a:pos x="2147483647" y="0"/>
                </a:cxn>
              </a:cxnLst>
              <a:rect l="0" t="0" r="0" b="0"/>
              <a:pathLst>
                <a:path w="21600" h="21600">
                  <a:moveTo>
                    <a:pt x="0" y="0"/>
                  </a:moveTo>
                  <a:lnTo>
                    <a:pt x="1730" y="21600"/>
                  </a:lnTo>
                  <a:lnTo>
                    <a:pt x="19870" y="21600"/>
                  </a:lnTo>
                  <a:lnTo>
                    <a:pt x="21600" y="0"/>
                  </a:lnTo>
                  <a:lnTo>
                    <a:pt x="0" y="0"/>
                  </a:lnTo>
                  <a:close/>
                </a:path>
              </a:pathLst>
            </a:custGeom>
            <a:gradFill rotWithShape="1">
              <a:gsLst>
                <a:gs pos="0">
                  <a:srgbClr val="5F5F5F"/>
                </a:gs>
                <a:gs pos="100000">
                  <a:srgbClr val="000000"/>
                </a:gs>
              </a:gsLst>
              <a:lin ang="5400000" scaled="1"/>
              <a:tileRect/>
            </a:gradFill>
            <a:ln w="9525">
              <a:noFill/>
            </a:ln>
          </p:spPr>
          <p:txBody>
            <a:bodyPr/>
            <a:lstStyle/>
            <a:p>
              <a:endParaRPr lang="zh-CN" altLang="en-US" sz="1350"/>
            </a:p>
          </p:txBody>
        </p:sp>
        <p:sp>
          <p:nvSpPr>
            <p:cNvPr id="30728" name="AutoShape 5"/>
            <p:cNvSpPr>
              <a:spLocks noChangeArrowheads="1"/>
            </p:cNvSpPr>
            <p:nvPr/>
          </p:nvSpPr>
          <p:spPr bwMode="auto">
            <a:xfrm>
              <a:off x="3742912" y="3389841"/>
              <a:ext cx="4219971" cy="80206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730" y="21600"/>
                  </a:lnTo>
                  <a:lnTo>
                    <a:pt x="19870" y="21600"/>
                  </a:lnTo>
                  <a:lnTo>
                    <a:pt x="21600" y="0"/>
                  </a:lnTo>
                  <a:lnTo>
                    <a:pt x="0" y="0"/>
                  </a:lnTo>
                  <a:close/>
                </a:path>
              </a:pathLst>
            </a:custGeom>
            <a:solidFill>
              <a:schemeClr val="accent2">
                <a:lumMod val="75000"/>
              </a:schemeClr>
            </a:solidFill>
            <a:ln w="12700" cmpd="sng">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48" name="WordArt 6"/>
            <p:cNvSpPr>
              <a:spLocks noTextEdit="1"/>
            </p:cNvSpPr>
            <p:nvPr/>
          </p:nvSpPr>
          <p:spPr>
            <a:xfrm>
              <a:off x="5376862" y="3646487"/>
              <a:ext cx="952500" cy="349250"/>
            </a:xfrm>
            <a:prstGeom prst="rect">
              <a:avLst/>
            </a:prstGeom>
          </p:spPr>
          <p:txBody>
            <a:bodyPr wrap="none" fromWordArt="1">
              <a:prstTxWarp prst="textPlain">
                <a:avLst>
                  <a:gd name="adj" fmla="val 50000"/>
                </a:avLst>
              </a:prstTxWarp>
              <a:normAutofit fontScale="55000" lnSpcReduction="20000"/>
            </a:bodyPr>
            <a:lstStyle/>
            <a:p>
              <a:pPr algn="ctr"/>
              <a:r>
                <a:rPr lang="zh-CN" altLang="en-US">
                  <a:ln w="18415" cap="flat" cmpd="sng">
                    <a:solidFill>
                      <a:srgbClr val="FFFFFF"/>
                    </a:solidFill>
                    <a:prstDash val="solid"/>
                    <a:miter/>
                    <a:headEnd type="none" w="med" len="med"/>
                    <a:tailEnd type="none" w="med" len="med"/>
                  </a:ln>
                  <a:solidFill>
                    <a:srgbClr val="FFFFFF"/>
                  </a:solidFill>
                  <a:latin typeface="宋体" panose="02010600030101010101" pitchFamily="2" charset="-122"/>
                  <a:ea typeface="宋体" panose="02010600030101010101" pitchFamily="2" charset="-122"/>
                </a:rPr>
                <a:t>1-2年</a:t>
              </a:r>
            </a:p>
          </p:txBody>
        </p:sp>
        <p:sp>
          <p:nvSpPr>
            <p:cNvPr id="31749" name="AutoShape 7"/>
            <p:cNvSpPr/>
            <p:nvPr/>
          </p:nvSpPr>
          <p:spPr>
            <a:xfrm rot="10800000">
              <a:off x="3743325" y="2754312"/>
              <a:ext cx="4219575" cy="619125"/>
            </a:xfrm>
            <a:custGeom>
              <a:avLst/>
              <a:gdLst/>
              <a:ahLst/>
              <a:cxnLst>
                <a:cxn ang="0">
                  <a:pos x="2147483647" y="2147483647"/>
                </a:cxn>
                <a:cxn ang="0">
                  <a:pos x="2147483647" y="2147483647"/>
                </a:cxn>
                <a:cxn ang="0">
                  <a:pos x="2147483647" y="2147483647"/>
                </a:cxn>
                <a:cxn ang="0">
                  <a:pos x="2147483647" y="0"/>
                </a:cxn>
              </a:cxnLst>
              <a:rect l="0" t="0" r="0" b="0"/>
              <a:pathLst>
                <a:path w="21600" h="21600">
                  <a:moveTo>
                    <a:pt x="0" y="0"/>
                  </a:moveTo>
                  <a:lnTo>
                    <a:pt x="5834" y="21600"/>
                  </a:lnTo>
                  <a:lnTo>
                    <a:pt x="15766" y="21600"/>
                  </a:lnTo>
                  <a:lnTo>
                    <a:pt x="21600" y="0"/>
                  </a:lnTo>
                  <a:lnTo>
                    <a:pt x="0" y="0"/>
                  </a:lnTo>
                  <a:close/>
                </a:path>
              </a:pathLst>
            </a:custGeom>
            <a:solidFill>
              <a:srgbClr val="D1D1D1"/>
            </a:solidFill>
            <a:ln w="9525">
              <a:noFill/>
            </a:ln>
          </p:spPr>
          <p:txBody>
            <a:bodyPr/>
            <a:lstStyle/>
            <a:p>
              <a:endParaRPr lang="zh-CN" altLang="en-US" sz="1350"/>
            </a:p>
          </p:txBody>
        </p:sp>
        <p:sp>
          <p:nvSpPr>
            <p:cNvPr id="30731" name="AutoShape 8"/>
            <p:cNvSpPr>
              <a:spLocks noChangeArrowheads="1"/>
            </p:cNvSpPr>
            <p:nvPr/>
          </p:nvSpPr>
          <p:spPr bwMode="auto">
            <a:xfrm>
              <a:off x="4152526" y="2359162"/>
              <a:ext cx="3400743" cy="645841"/>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1885" y="21600"/>
                  </a:lnTo>
                  <a:lnTo>
                    <a:pt x="19715" y="21600"/>
                  </a:lnTo>
                  <a:lnTo>
                    <a:pt x="21600" y="0"/>
                  </a:lnTo>
                  <a:lnTo>
                    <a:pt x="0"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51" name="WordArt 9"/>
            <p:cNvSpPr>
              <a:spLocks noTextEdit="1"/>
            </p:cNvSpPr>
            <p:nvPr/>
          </p:nvSpPr>
          <p:spPr>
            <a:xfrm>
              <a:off x="5422900" y="2514600"/>
              <a:ext cx="862012" cy="341312"/>
            </a:xfrm>
            <a:prstGeom prst="rect">
              <a:avLst/>
            </a:prstGeom>
          </p:spPr>
          <p:txBody>
            <a:bodyPr wrap="none" fromWordArt="1">
              <a:prstTxWarp prst="textPlain">
                <a:avLst>
                  <a:gd name="adj" fmla="val 50000"/>
                </a:avLst>
              </a:prstTxWarp>
              <a:normAutofit fontScale="47500" lnSpcReduction="20000"/>
            </a:bodyPr>
            <a:lstStyle/>
            <a:p>
              <a:pPr algn="ctr"/>
              <a:r>
                <a:rPr lang="zh-CN" altLang="en-US">
                  <a:ln w="18415" cap="flat" cmpd="sng">
                    <a:solidFill>
                      <a:srgbClr val="FFFFFF"/>
                    </a:solidFill>
                    <a:prstDash val="solid"/>
                    <a:miter/>
                    <a:headEnd type="none" w="med" len="med"/>
                    <a:tailEnd type="none" w="med" len="med"/>
                  </a:ln>
                  <a:solidFill>
                    <a:srgbClr val="FFFFFF"/>
                  </a:solidFill>
                  <a:latin typeface="宋体" panose="02010600030101010101" pitchFamily="2" charset="-122"/>
                  <a:ea typeface="宋体" panose="02010600030101010101" pitchFamily="2" charset="-122"/>
                </a:rPr>
                <a:t>2-3年</a:t>
              </a:r>
            </a:p>
          </p:txBody>
        </p:sp>
        <p:sp>
          <p:nvSpPr>
            <p:cNvPr id="31752" name="AutoShape 10"/>
            <p:cNvSpPr/>
            <p:nvPr/>
          </p:nvSpPr>
          <p:spPr>
            <a:xfrm rot="10800000">
              <a:off x="4152900" y="1865312"/>
              <a:ext cx="3400425" cy="498475"/>
            </a:xfrm>
            <a:custGeom>
              <a:avLst/>
              <a:gdLst/>
              <a:ahLst/>
              <a:cxnLst>
                <a:cxn ang="0">
                  <a:pos x="2147483647" y="2147483647"/>
                </a:cxn>
                <a:cxn ang="0">
                  <a:pos x="2147483647" y="2147483647"/>
                </a:cxn>
                <a:cxn ang="0">
                  <a:pos x="2147483647" y="2147483647"/>
                </a:cxn>
                <a:cxn ang="0">
                  <a:pos x="2147483647" y="0"/>
                </a:cxn>
              </a:cxnLst>
              <a:rect l="0" t="0" r="0" b="0"/>
              <a:pathLst>
                <a:path w="21600" h="21600">
                  <a:moveTo>
                    <a:pt x="0" y="0"/>
                  </a:moveTo>
                  <a:lnTo>
                    <a:pt x="5834" y="21600"/>
                  </a:lnTo>
                  <a:lnTo>
                    <a:pt x="15766" y="21600"/>
                  </a:lnTo>
                  <a:lnTo>
                    <a:pt x="21600" y="0"/>
                  </a:lnTo>
                  <a:lnTo>
                    <a:pt x="0" y="0"/>
                  </a:lnTo>
                  <a:close/>
                </a:path>
              </a:pathLst>
            </a:custGeom>
            <a:solidFill>
              <a:srgbClr val="D1D1D1"/>
            </a:solidFill>
            <a:ln w="9525">
              <a:noFill/>
            </a:ln>
          </p:spPr>
          <p:txBody>
            <a:bodyPr/>
            <a:lstStyle/>
            <a:p>
              <a:endParaRPr lang="zh-CN" altLang="en-US" sz="1350"/>
            </a:p>
          </p:txBody>
        </p:sp>
        <p:sp>
          <p:nvSpPr>
            <p:cNvPr id="30734" name="AutoShape 12"/>
            <p:cNvSpPr>
              <a:spLocks noChangeArrowheads="1"/>
            </p:cNvSpPr>
            <p:nvPr/>
          </p:nvSpPr>
          <p:spPr bwMode="auto">
            <a:xfrm>
              <a:off x="4474500" y="1553291"/>
              <a:ext cx="2756794" cy="522007"/>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solidFill>
              <a:schemeClr val="accent2">
                <a:lumMod val="75000"/>
              </a:schemeClr>
            </a:solidFill>
            <a:ln w="12700" cmpd="sng">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31754" name="WordArt 13"/>
            <p:cNvSpPr>
              <a:spLocks noTextEdit="1"/>
            </p:cNvSpPr>
            <p:nvPr/>
          </p:nvSpPr>
          <p:spPr>
            <a:xfrm>
              <a:off x="5405171" y="1620057"/>
              <a:ext cx="1134076" cy="324083"/>
            </a:xfrm>
            <a:prstGeom prst="rect">
              <a:avLst/>
            </a:prstGeom>
          </p:spPr>
          <p:txBody>
            <a:bodyPr wrap="none" fromWordArt="1">
              <a:prstTxWarp prst="textPlain">
                <a:avLst>
                  <a:gd name="adj" fmla="val 50000"/>
                </a:avLst>
              </a:prstTxWarp>
              <a:normAutofit fontScale="47500" lnSpcReduction="20000"/>
            </a:bodyPr>
            <a:lstStyle/>
            <a:p>
              <a:pPr algn="ctr"/>
              <a:r>
                <a:rPr lang="zh-CN" altLang="en-US">
                  <a:ln w="18415" cap="flat" cmpd="sng">
                    <a:solidFill>
                      <a:srgbClr val="FFFFFF"/>
                    </a:solidFill>
                    <a:prstDash val="solid"/>
                    <a:miter/>
                    <a:headEnd type="none" w="med" len="med"/>
                    <a:tailEnd type="none" w="med" len="med"/>
                  </a:ln>
                  <a:solidFill>
                    <a:srgbClr val="FFFFFF"/>
                  </a:solidFill>
                  <a:latin typeface="宋体" panose="02010600030101010101" pitchFamily="2" charset="-122"/>
                  <a:ea typeface="宋体" panose="02010600030101010101" pitchFamily="2" charset="-122"/>
                </a:rPr>
                <a:t>3-4年</a:t>
              </a:r>
            </a:p>
          </p:txBody>
        </p:sp>
        <p:sp>
          <p:nvSpPr>
            <p:cNvPr id="31755" name="AutoShape 14"/>
            <p:cNvSpPr/>
            <p:nvPr/>
          </p:nvSpPr>
          <p:spPr>
            <a:xfrm rot="10800000">
              <a:off x="4475162" y="1146175"/>
              <a:ext cx="2755900" cy="403225"/>
            </a:xfrm>
            <a:custGeom>
              <a:avLst/>
              <a:gdLst/>
              <a:ahLst/>
              <a:cxnLst>
                <a:cxn ang="0">
                  <a:pos x="2147483647" y="2147483647"/>
                </a:cxn>
                <a:cxn ang="0">
                  <a:pos x="2147483647" y="2147483647"/>
                </a:cxn>
                <a:cxn ang="0">
                  <a:pos x="2147483647" y="2147483647"/>
                </a:cxn>
                <a:cxn ang="0">
                  <a:pos x="2147483647" y="0"/>
                </a:cxn>
              </a:cxnLst>
              <a:rect l="0" t="0" r="0" b="0"/>
              <a:pathLst>
                <a:path w="21600" h="21600">
                  <a:moveTo>
                    <a:pt x="0" y="0"/>
                  </a:moveTo>
                  <a:lnTo>
                    <a:pt x="5834" y="21600"/>
                  </a:lnTo>
                  <a:lnTo>
                    <a:pt x="15766" y="21600"/>
                  </a:lnTo>
                  <a:lnTo>
                    <a:pt x="21600" y="0"/>
                  </a:lnTo>
                  <a:lnTo>
                    <a:pt x="0" y="0"/>
                  </a:lnTo>
                  <a:close/>
                </a:path>
              </a:pathLst>
            </a:custGeom>
            <a:solidFill>
              <a:srgbClr val="D1D1D1"/>
            </a:solidFill>
            <a:ln w="9525">
              <a:noFill/>
            </a:ln>
          </p:spPr>
          <p:txBody>
            <a:bodyPr/>
            <a:lstStyle/>
            <a:p>
              <a:endParaRPr lang="zh-CN" altLang="en-US" sz="1350"/>
            </a:p>
          </p:txBody>
        </p:sp>
        <p:grpSp>
          <p:nvGrpSpPr>
            <p:cNvPr id="31756" name="Group 15"/>
            <p:cNvGrpSpPr/>
            <p:nvPr/>
          </p:nvGrpSpPr>
          <p:grpSpPr>
            <a:xfrm>
              <a:off x="7343775" y="2570162"/>
              <a:ext cx="809625" cy="2320925"/>
              <a:chOff x="0" y="0"/>
              <a:chExt cx="510" cy="1462"/>
            </a:xfrm>
          </p:grpSpPr>
          <p:sp>
            <p:nvSpPr>
              <p:cNvPr id="31757" name="AutoShape 16"/>
              <p:cNvSpPr/>
              <p:nvPr/>
            </p:nvSpPr>
            <p:spPr>
              <a:xfrm flipH="1" flipV="1">
                <a:off x="126" y="1199"/>
                <a:ext cx="105" cy="263"/>
              </a:xfrm>
              <a:prstGeom prst="triangle">
                <a:avLst>
                  <a:gd name="adj" fmla="val 0"/>
                </a:avLst>
              </a:prstGeom>
              <a:gradFill rotWithShape="1">
                <a:gsLst>
                  <a:gs pos="0">
                    <a:srgbClr val="FFFFFF"/>
                  </a:gs>
                  <a:gs pos="100000">
                    <a:srgbClr val="F8F8F8"/>
                  </a:gs>
                </a:gsLst>
                <a:lin ang="5400000" scaled="1"/>
                <a:tileRect/>
              </a:gradFill>
              <a:ln w="9525">
                <a:noFill/>
              </a:ln>
            </p:spPr>
            <p:txBody>
              <a:bodyPr wrap="none" anchor="ctr"/>
              <a:lstStyle/>
              <a:p>
                <a:pPr lvl="0" indent="0"/>
                <a:endParaRPr lang="zh-CN" altLang="zh-CN" sz="1350" b="1" dirty="0">
                  <a:solidFill>
                    <a:srgbClr val="000000"/>
                  </a:solidFill>
                  <a:latin typeface="Arial" panose="020B0604020202020204" pitchFamily="34" charset="0"/>
                  <a:ea typeface="华文细黑" panose="02010600040101010101" pitchFamily="2" charset="-122"/>
                </a:endParaRPr>
              </a:p>
            </p:txBody>
          </p:sp>
          <p:sp>
            <p:nvSpPr>
              <p:cNvPr id="31758" name="AutoShape 17"/>
              <p:cNvSpPr/>
              <p:nvPr/>
            </p:nvSpPr>
            <p:spPr>
              <a:xfrm flipH="1" flipV="1">
                <a:off x="310" y="1156"/>
                <a:ext cx="77" cy="263"/>
              </a:xfrm>
              <a:prstGeom prst="triangle">
                <a:avLst>
                  <a:gd name="adj" fmla="val 100000"/>
                </a:avLst>
              </a:prstGeom>
              <a:gradFill rotWithShape="1">
                <a:gsLst>
                  <a:gs pos="0">
                    <a:srgbClr val="FFFFFF"/>
                  </a:gs>
                  <a:gs pos="100000">
                    <a:srgbClr val="F8F8F8"/>
                  </a:gs>
                </a:gsLst>
                <a:lin ang="5400000" scaled="1"/>
                <a:tileRect/>
              </a:gradFill>
              <a:ln w="9525">
                <a:noFill/>
              </a:ln>
            </p:spPr>
            <p:txBody>
              <a:bodyPr wrap="none" anchor="ctr"/>
              <a:lstStyle/>
              <a:p>
                <a:pPr lvl="0" indent="0"/>
                <a:endParaRPr lang="zh-CN" altLang="zh-CN" sz="1350" b="1" dirty="0">
                  <a:solidFill>
                    <a:srgbClr val="000000"/>
                  </a:solidFill>
                  <a:latin typeface="Arial" panose="020B0604020202020204" pitchFamily="34" charset="0"/>
                  <a:ea typeface="华文细黑" panose="02010600040101010101" pitchFamily="2" charset="-122"/>
                </a:endParaRPr>
              </a:p>
            </p:txBody>
          </p:sp>
          <p:pic>
            <p:nvPicPr>
              <p:cNvPr id="31759" name="Picture 18" descr="28"/>
              <p:cNvPicPr>
                <a:picLocks noChangeAspect="1"/>
              </p:cNvPicPr>
              <p:nvPr/>
            </p:nvPicPr>
            <p:blipFill>
              <a:blip r:embed="rId3">
                <a:lum bright="12000"/>
              </a:blip>
              <a:stretch>
                <a:fillRect/>
              </a:stretch>
            </p:blipFill>
            <p:spPr>
              <a:xfrm>
                <a:off x="0" y="0"/>
                <a:ext cx="510" cy="1212"/>
              </a:xfrm>
              <a:prstGeom prst="rect">
                <a:avLst/>
              </a:prstGeom>
              <a:noFill/>
              <a:ln w="9525">
                <a:noFill/>
              </a:ln>
            </p:spPr>
          </p:pic>
        </p:grpSp>
        <p:sp>
          <p:nvSpPr>
            <p:cNvPr id="31760" name="WordArt 21"/>
            <p:cNvSpPr>
              <a:spLocks noTextEdit="1"/>
            </p:cNvSpPr>
            <p:nvPr/>
          </p:nvSpPr>
          <p:spPr>
            <a:xfrm>
              <a:off x="5619750" y="976312"/>
              <a:ext cx="466725" cy="174625"/>
            </a:xfrm>
            <a:prstGeom prst="rect">
              <a:avLst/>
            </a:prstGeom>
          </p:spPr>
          <p:txBody>
            <a:bodyPr wrap="none" fromWordArt="1">
              <a:prstTxWarp prst="textPlain">
                <a:avLst>
                  <a:gd name="adj" fmla="val 50000"/>
                </a:avLst>
              </a:prstTxWarp>
              <a:normAutofit fontScale="25000" lnSpcReduction="20000"/>
            </a:bodyPr>
            <a:lstStyle/>
            <a:p>
              <a:pPr algn="ctr"/>
              <a:r>
                <a:rPr lang="zh-CN" altLang="en-US">
                  <a:ln w="18415" cap="flat" cmpd="sng">
                    <a:solidFill>
                      <a:srgbClr val="FFFFFF"/>
                    </a:solidFill>
                    <a:prstDash val="solid"/>
                    <a:miter/>
                    <a:headEnd type="none" w="med" len="med"/>
                    <a:tailEnd type="none" w="med" len="med"/>
                  </a:ln>
                  <a:solidFill>
                    <a:srgbClr val="FFFFFF"/>
                  </a:solidFill>
                  <a:latin typeface="Arial" panose="020B0604020202020204" pitchFamily="34" charset="0"/>
                  <a:ea typeface="Arial" panose="020B0604020202020204" pitchFamily="34" charset="0"/>
                </a:rPr>
                <a:t>10%</a:t>
              </a:r>
            </a:p>
          </p:txBody>
        </p:sp>
        <p:sp>
          <p:nvSpPr>
            <p:cNvPr id="26648" name="AutoShape 23"/>
            <p:cNvSpPr>
              <a:spLocks noChangeArrowheads="1"/>
            </p:cNvSpPr>
            <p:nvPr/>
          </p:nvSpPr>
          <p:spPr bwMode="auto">
            <a:xfrm>
              <a:off x="5080347" y="755039"/>
              <a:ext cx="1613687" cy="396268"/>
            </a:xfrm>
            <a:custGeom>
              <a:avLst/>
              <a:gdLst>
                <a:gd name="T0" fmla="*/ 113952654 w 21600"/>
                <a:gd name="T1" fmla="*/ 3616958 h 21600"/>
                <a:gd name="T2" fmla="*/ 60218667 w 21600"/>
                <a:gd name="T3" fmla="*/ 7233917 h 21600"/>
                <a:gd name="T4" fmla="*/ 6484679 w 21600"/>
                <a:gd name="T5" fmla="*/ 3616958 h 21600"/>
                <a:gd name="T6" fmla="*/ 60218667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326" y="21600"/>
                  </a:lnTo>
                  <a:lnTo>
                    <a:pt x="19274" y="21600"/>
                  </a:lnTo>
                  <a:lnTo>
                    <a:pt x="21600" y="0"/>
                  </a:lnTo>
                  <a:lnTo>
                    <a:pt x="0" y="0"/>
                  </a:lnTo>
                  <a:close/>
                </a:path>
              </a:pathLst>
            </a:custGeom>
            <a:solidFill>
              <a:schemeClr val="accent2">
                <a:lumMod val="75000"/>
              </a:schemeClr>
            </a:solidFill>
            <a:ln w="12700" cmpd="sng">
              <a:solidFill>
                <a:schemeClr val="bg1"/>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b="1" i="0" u="none" strike="noStrike" kern="1200" cap="none" spc="0" normalizeH="0" baseline="0" noProof="0" dirty="0">
                  <a:ln>
                    <a:noFill/>
                  </a:ln>
                  <a:solidFill>
                    <a:schemeClr val="bg1">
                      <a:lumMod val="95000"/>
                    </a:schemeClr>
                  </a:solidFill>
                  <a:effectLst/>
                  <a:uLnTx/>
                  <a:uFillTx/>
                  <a:latin typeface="Verdana" panose="020B0604030504040204" pitchFamily="34" charset="0"/>
                  <a:ea typeface="微软雅黑" panose="020B0503020204020204" charset="-122"/>
                  <a:cs typeface="+mn-cs"/>
                  <a:sym typeface="微软雅黑" panose="020B0503020204020204" charset="-122"/>
                </a:rPr>
                <a:t>5</a:t>
              </a:r>
              <a:r>
                <a:rPr kumimoji="0" lang="zh-CN" altLang="en-US" b="1" i="0" u="none" strike="noStrike" kern="1200" cap="none" spc="0" normalizeH="0" baseline="0" noProof="0" dirty="0">
                  <a:ln>
                    <a:noFill/>
                  </a:ln>
                  <a:solidFill>
                    <a:schemeClr val="bg1">
                      <a:lumMod val="95000"/>
                    </a:schemeClr>
                  </a:solidFill>
                  <a:effectLst/>
                  <a:uLnTx/>
                  <a:uFillTx/>
                  <a:latin typeface="Verdana" panose="020B0604030504040204" pitchFamily="34" charset="0"/>
                  <a:ea typeface="微软雅黑" panose="020B0503020204020204" charset="-122"/>
                  <a:cs typeface="+mn-cs"/>
                  <a:sym typeface="微软雅黑" panose="020B0503020204020204" charset="-122"/>
                </a:rPr>
                <a:t>年以上</a:t>
              </a:r>
              <a:endParaRPr kumimoji="0" lang="zh-CN" altLang="zh-CN" b="1" i="0" u="none" strike="noStrike" kern="1200" cap="none" spc="0" normalizeH="0" baseline="0" noProof="0" dirty="0">
                <a:ln>
                  <a:noFill/>
                </a:ln>
                <a:solidFill>
                  <a:schemeClr val="bg1">
                    <a:lumMod val="95000"/>
                  </a:schemeClr>
                </a:solidFill>
                <a:effectLst/>
                <a:uLnTx/>
                <a:uFillTx/>
                <a:latin typeface="Verdana" panose="020B0604030504040204" pitchFamily="34" charset="0"/>
                <a:ea typeface="微软雅黑" panose="020B0503020204020204" charset="-122"/>
                <a:cs typeface="+mn-cs"/>
                <a:sym typeface="微软雅黑" panose="020B0503020204020204" charset="-122"/>
              </a:endParaRPr>
            </a:p>
          </p:txBody>
        </p:sp>
        <p:sp>
          <p:nvSpPr>
            <p:cNvPr id="31762" name="WordArt 24"/>
            <p:cNvSpPr>
              <a:spLocks noTextEdit="1"/>
            </p:cNvSpPr>
            <p:nvPr/>
          </p:nvSpPr>
          <p:spPr>
            <a:xfrm>
              <a:off x="5692775" y="415925"/>
              <a:ext cx="320675" cy="174625"/>
            </a:xfrm>
            <a:prstGeom prst="rect">
              <a:avLst/>
            </a:prstGeom>
          </p:spPr>
          <p:txBody>
            <a:bodyPr wrap="none" fromWordArt="1">
              <a:prstTxWarp prst="textPlain">
                <a:avLst>
                  <a:gd name="adj" fmla="val 50000"/>
                </a:avLst>
              </a:prstTxWarp>
              <a:normAutofit fontScale="25000" lnSpcReduction="20000"/>
            </a:bodyPr>
            <a:lstStyle/>
            <a:p>
              <a:pPr algn="ctr"/>
              <a:r>
                <a:rPr lang="zh-CN" altLang="en-US">
                  <a:ln w="18415" cap="flat" cmpd="sng">
                    <a:solidFill>
                      <a:srgbClr val="FFFFFF"/>
                    </a:solidFill>
                    <a:prstDash val="solid"/>
                    <a:miter/>
                    <a:headEnd type="none" w="med" len="med"/>
                    <a:tailEnd type="none" w="med" len="med"/>
                  </a:ln>
                  <a:solidFill>
                    <a:srgbClr val="FFFFFF"/>
                  </a:solidFill>
                  <a:latin typeface="Arial" panose="020B0604020202020204" pitchFamily="34" charset="0"/>
                  <a:ea typeface="Arial" panose="020B0604020202020204" pitchFamily="34" charset="0"/>
                </a:rPr>
                <a:t>5%</a:t>
              </a:r>
            </a:p>
          </p:txBody>
        </p:sp>
        <p:sp>
          <p:nvSpPr>
            <p:cNvPr id="31763" name="AutoShape 25"/>
            <p:cNvSpPr/>
            <p:nvPr/>
          </p:nvSpPr>
          <p:spPr>
            <a:xfrm rot="10800000">
              <a:off x="5081149" y="431747"/>
              <a:ext cx="1612900" cy="306387"/>
            </a:xfrm>
            <a:custGeom>
              <a:avLst/>
              <a:gdLst/>
              <a:ahLst/>
              <a:cxnLst>
                <a:cxn ang="0">
                  <a:pos x="2147483647" y="2147483647"/>
                </a:cxn>
                <a:cxn ang="0">
                  <a:pos x="2147483647" y="2147483647"/>
                </a:cxn>
                <a:cxn ang="0">
                  <a:pos x="2147483647" y="2147483647"/>
                </a:cxn>
                <a:cxn ang="0">
                  <a:pos x="2147483647" y="0"/>
                </a:cxn>
              </a:cxnLst>
              <a:rect l="0" t="0" r="0" b="0"/>
              <a:pathLst>
                <a:path w="21600" h="21600">
                  <a:moveTo>
                    <a:pt x="0" y="0"/>
                  </a:moveTo>
                  <a:lnTo>
                    <a:pt x="10800" y="21600"/>
                  </a:lnTo>
                  <a:lnTo>
                    <a:pt x="21600" y="0"/>
                  </a:lnTo>
                  <a:lnTo>
                    <a:pt x="0" y="0"/>
                  </a:lnTo>
                  <a:close/>
                </a:path>
              </a:pathLst>
            </a:custGeom>
            <a:solidFill>
              <a:srgbClr val="D1D1D1"/>
            </a:solidFill>
            <a:ln w="9525">
              <a:noFill/>
            </a:ln>
          </p:spPr>
          <p:txBody>
            <a:bodyPr/>
            <a:lstStyle/>
            <a:p>
              <a:endParaRPr lang="zh-CN" altLang="en-US" sz="1350"/>
            </a:p>
          </p:txBody>
        </p:sp>
        <p:sp>
          <p:nvSpPr>
            <p:cNvPr id="31764" name="Line 28"/>
            <p:cNvSpPr/>
            <p:nvPr/>
          </p:nvSpPr>
          <p:spPr>
            <a:xfrm flipH="1">
              <a:off x="1570915" y="1133930"/>
              <a:ext cx="4716462" cy="1"/>
            </a:xfrm>
            <a:prstGeom prst="line">
              <a:avLst/>
            </a:prstGeom>
            <a:ln w="9525" cap="flat" cmpd="sng">
              <a:solidFill>
                <a:srgbClr val="969696"/>
              </a:solidFill>
              <a:prstDash val="solid"/>
              <a:miter/>
              <a:headEnd type="none" w="med" len="med"/>
              <a:tailEnd type="none" w="med" len="med"/>
            </a:ln>
          </p:spPr>
        </p:sp>
        <p:sp>
          <p:nvSpPr>
            <p:cNvPr id="31765" name="Rectangle 29"/>
            <p:cNvSpPr/>
            <p:nvPr/>
          </p:nvSpPr>
          <p:spPr>
            <a:xfrm>
              <a:off x="2002944" y="647803"/>
              <a:ext cx="2808187" cy="540550"/>
            </a:xfrm>
            <a:prstGeom prst="rect">
              <a:avLst/>
            </a:prstGeom>
            <a:noFill/>
            <a:ln w="9525">
              <a:noFill/>
            </a:ln>
          </p:spPr>
          <p:txBody>
            <a:bodyPr anchor="t">
              <a:spAutoFit/>
            </a:bodyPr>
            <a:lstStyle/>
            <a:p>
              <a:pPr lvl="0" indent="0">
                <a:lnSpc>
                  <a:spcPct val="120000"/>
                </a:lnSpc>
              </a:pPr>
              <a:r>
                <a:rPr lang="zh-CN" altLang="en-US" sz="1350" b="1" dirty="0">
                  <a:solidFill>
                    <a:srgbClr val="C00000"/>
                  </a:solidFill>
                  <a:latin typeface="Arial" panose="020B0604020202020204" pitchFamily="34" charset="0"/>
                  <a:ea typeface="宋体" panose="02010600030101010101" pitchFamily="2" charset="-122"/>
                </a:rPr>
                <a:t>数据科学家</a:t>
              </a:r>
            </a:p>
          </p:txBody>
        </p:sp>
        <p:sp>
          <p:nvSpPr>
            <p:cNvPr id="31766" name="Line 30"/>
            <p:cNvSpPr/>
            <p:nvPr/>
          </p:nvSpPr>
          <p:spPr>
            <a:xfrm flipH="1">
              <a:off x="544846" y="1944142"/>
              <a:ext cx="4391026" cy="1"/>
            </a:xfrm>
            <a:prstGeom prst="line">
              <a:avLst/>
            </a:prstGeom>
            <a:ln w="9525" cap="flat" cmpd="sng">
              <a:solidFill>
                <a:srgbClr val="969696"/>
              </a:solidFill>
              <a:prstDash val="solid"/>
              <a:miter/>
              <a:headEnd type="none" w="med" len="med"/>
              <a:tailEnd type="none" w="med" len="med"/>
            </a:ln>
          </p:spPr>
        </p:sp>
        <p:sp>
          <p:nvSpPr>
            <p:cNvPr id="31767" name="Rectangle 31"/>
            <p:cNvSpPr/>
            <p:nvPr/>
          </p:nvSpPr>
          <p:spPr>
            <a:xfrm>
              <a:off x="814864" y="1458015"/>
              <a:ext cx="3275013" cy="540550"/>
            </a:xfrm>
            <a:prstGeom prst="rect">
              <a:avLst/>
            </a:prstGeom>
            <a:noFill/>
            <a:ln w="9525">
              <a:noFill/>
            </a:ln>
          </p:spPr>
          <p:txBody>
            <a:bodyPr anchor="t">
              <a:spAutoFit/>
            </a:bodyPr>
            <a:lstStyle/>
            <a:p>
              <a:pPr lvl="0" indent="0">
                <a:lnSpc>
                  <a:spcPct val="120000"/>
                </a:lnSpc>
              </a:pPr>
              <a:endParaRPr lang="zh-CN" altLang="en-US" sz="1350" b="1" dirty="0">
                <a:latin typeface="Arial" panose="020B0604020202020204" pitchFamily="34" charset="0"/>
                <a:ea typeface="宋体" panose="02010600030101010101" pitchFamily="2" charset="-122"/>
              </a:endParaRPr>
            </a:p>
          </p:txBody>
        </p:sp>
        <p:sp>
          <p:nvSpPr>
            <p:cNvPr id="31768" name="Line 32"/>
            <p:cNvSpPr/>
            <p:nvPr/>
          </p:nvSpPr>
          <p:spPr>
            <a:xfrm flipH="1">
              <a:off x="382836" y="2916396"/>
              <a:ext cx="4103687" cy="1"/>
            </a:xfrm>
            <a:prstGeom prst="line">
              <a:avLst/>
            </a:prstGeom>
            <a:ln w="9525" cap="flat" cmpd="sng">
              <a:solidFill>
                <a:schemeClr val="accent2"/>
              </a:solidFill>
              <a:prstDash val="solid"/>
              <a:miter/>
              <a:headEnd type="none" w="med" len="med"/>
              <a:tailEnd type="none" w="med" len="med"/>
            </a:ln>
          </p:spPr>
        </p:sp>
        <p:sp>
          <p:nvSpPr>
            <p:cNvPr id="31769" name="Rectangle 33"/>
            <p:cNvSpPr/>
            <p:nvPr/>
          </p:nvSpPr>
          <p:spPr>
            <a:xfrm>
              <a:off x="436839" y="2160198"/>
              <a:ext cx="3461041" cy="540550"/>
            </a:xfrm>
            <a:prstGeom prst="rect">
              <a:avLst/>
            </a:prstGeom>
            <a:noFill/>
            <a:ln w="9525">
              <a:noFill/>
            </a:ln>
          </p:spPr>
          <p:txBody>
            <a:bodyPr anchor="t">
              <a:spAutoFit/>
            </a:bodyPr>
            <a:lstStyle/>
            <a:p>
              <a:pPr lvl="0" indent="0">
                <a:lnSpc>
                  <a:spcPct val="120000"/>
                </a:lnSpc>
              </a:pPr>
              <a:endParaRPr lang="zh-CN" altLang="en-US" sz="1350" b="1" dirty="0">
                <a:latin typeface="Arial" panose="020B0604020202020204" pitchFamily="34" charset="0"/>
                <a:ea typeface="宋体" panose="02010600030101010101" pitchFamily="2" charset="-122"/>
              </a:endParaRPr>
            </a:p>
          </p:txBody>
        </p:sp>
        <p:sp>
          <p:nvSpPr>
            <p:cNvPr id="31770" name="Line 34"/>
            <p:cNvSpPr/>
            <p:nvPr/>
          </p:nvSpPr>
          <p:spPr>
            <a:xfrm flipH="1">
              <a:off x="328832" y="4374777"/>
              <a:ext cx="3887788" cy="1"/>
            </a:xfrm>
            <a:prstGeom prst="line">
              <a:avLst/>
            </a:prstGeom>
            <a:ln w="9525" cap="flat" cmpd="sng">
              <a:solidFill>
                <a:srgbClr val="969696"/>
              </a:solidFill>
              <a:prstDash val="solid"/>
              <a:miter/>
              <a:headEnd type="none" w="med" len="med"/>
              <a:tailEnd type="none" w="med" len="med"/>
            </a:ln>
          </p:spPr>
        </p:sp>
        <p:sp>
          <p:nvSpPr>
            <p:cNvPr id="31771" name="Rectangle 35"/>
            <p:cNvSpPr/>
            <p:nvPr/>
          </p:nvSpPr>
          <p:spPr>
            <a:xfrm>
              <a:off x="382836" y="3510551"/>
              <a:ext cx="3275012" cy="934786"/>
            </a:xfrm>
            <a:prstGeom prst="rect">
              <a:avLst/>
            </a:prstGeom>
            <a:noFill/>
            <a:ln w="9525">
              <a:noFill/>
            </a:ln>
          </p:spPr>
          <p:txBody>
            <a:bodyPr anchor="t">
              <a:spAutoFit/>
            </a:bodyPr>
            <a:lstStyle/>
            <a:p>
              <a:pPr lvl="0" indent="0">
                <a:lnSpc>
                  <a:spcPct val="120000"/>
                </a:lnSpc>
              </a:pPr>
              <a:r>
                <a:rPr lang="zh-CN" altLang="en-US" sz="1350" b="1" dirty="0">
                  <a:solidFill>
                    <a:srgbClr val="333333"/>
                  </a:solidFill>
                  <a:latin typeface="Verdana" panose="020B0604030504040204" pitchFamily="34" charset="0"/>
                  <a:ea typeface="微软雅黑" panose="020B0503020204020204" charset="-122"/>
                  <a:sym typeface="微软雅黑" panose="020B0503020204020204" charset="-122"/>
                </a:rPr>
                <a:t>从初级数据分析师往中高级数据分析师转变</a:t>
              </a:r>
              <a:endParaRPr lang="zh-CN" altLang="en-US" sz="1350" b="1" dirty="0">
                <a:latin typeface="Arial" panose="020B0604020202020204" pitchFamily="34" charset="0"/>
                <a:ea typeface="宋体" panose="02010600030101010101" pitchFamily="2" charset="-122"/>
              </a:endParaRPr>
            </a:p>
          </p:txBody>
        </p:sp>
      </p:grpSp>
      <p:grpSp>
        <p:nvGrpSpPr>
          <p:cNvPr id="33" name="组合 32"/>
          <p:cNvGrpSpPr/>
          <p:nvPr/>
        </p:nvGrpSpPr>
        <p:grpSpPr>
          <a:xfrm>
            <a:off x="-3571" y="520304"/>
            <a:ext cx="2527697" cy="383666"/>
            <a:chOff x="0" y="0"/>
            <a:chExt cx="3370216" cy="511313"/>
          </a:xfrm>
        </p:grpSpPr>
        <p:grpSp>
          <p:nvGrpSpPr>
            <p:cNvPr id="31773" name="组合 30"/>
            <p:cNvGrpSpPr/>
            <p:nvPr/>
          </p:nvGrpSpPr>
          <p:grpSpPr>
            <a:xfrm>
              <a:off x="0" y="0"/>
              <a:ext cx="3370216" cy="493479"/>
              <a:chOff x="0" y="0"/>
              <a:chExt cx="3370216" cy="493479"/>
            </a:xfrm>
          </p:grpSpPr>
          <p:sp>
            <p:nvSpPr>
              <p:cNvPr id="31774"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1775"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1776" name="文本框 2"/>
            <p:cNvSpPr/>
            <p:nvPr/>
          </p:nvSpPr>
          <p:spPr>
            <a:xfrm>
              <a:off x="4755" y="19103"/>
              <a:ext cx="2677082" cy="492210"/>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重</a:t>
              </a:r>
              <a:r>
                <a:rPr lang="zh-CN" altLang="en-US" dirty="0" smtClean="0">
                  <a:solidFill>
                    <a:schemeClr val="bg1"/>
                  </a:solidFill>
                  <a:latin typeface="微软雅黑" panose="020B0503020204020204" charset="-122"/>
                  <a:ea typeface="微软雅黑" panose="020B0503020204020204" charset="-122"/>
                  <a:sym typeface="微软雅黑" panose="020B0503020204020204" charset="-122"/>
                </a:rPr>
                <a:t>点</a:t>
              </a:r>
              <a:r>
                <a:rPr lang="en-US" altLang="zh-CN" dirty="0">
                  <a:solidFill>
                    <a:schemeClr val="bg1"/>
                  </a:solidFill>
                  <a:latin typeface="微软雅黑" panose="020B0503020204020204" charset="-122"/>
                  <a:ea typeface="微软雅黑" panose="020B0503020204020204" charset="-122"/>
                  <a:sym typeface="微软雅黑" panose="020B0503020204020204" charset="-122"/>
                </a:rPr>
                <a:t>3</a:t>
              </a:r>
              <a:r>
                <a:rPr lang="zh-CN" altLang="en-US" dirty="0" smtClean="0">
                  <a:solidFill>
                    <a:schemeClr val="bg1"/>
                  </a:solidFill>
                  <a:latin typeface="微软雅黑" panose="020B0503020204020204" charset="-122"/>
                  <a:ea typeface="微软雅黑" panose="020B0503020204020204" charset="-122"/>
                  <a:sym typeface="微软雅黑" panose="020B0503020204020204" charset="-122"/>
                </a:rPr>
                <a:t>：</a:t>
              </a:r>
              <a:r>
                <a:rPr lang="zh-CN" altLang="en-US" dirty="0">
                  <a:solidFill>
                    <a:schemeClr val="bg1"/>
                  </a:solidFill>
                  <a:latin typeface="微软雅黑" panose="020B0503020204020204" charset="-122"/>
                  <a:ea typeface="微软雅黑" panose="020B0503020204020204" charset="-122"/>
                  <a:sym typeface="微软雅黑" panose="020B0503020204020204" charset="-122"/>
                </a:rPr>
                <a:t>职业规划</a:t>
              </a:r>
              <a:endParaRPr lang="zh-CN" altLang="en-US" sz="1350" dirty="0">
                <a:latin typeface="Arial" panose="020B0604020202020204" pitchFamily="34" charset="0"/>
                <a:ea typeface="宋体" panose="02010600030101010101" pitchFamily="2" charset="-122"/>
              </a:endParaRPr>
            </a:p>
          </p:txBody>
        </p:sp>
      </p:grpSp>
      <p:grpSp>
        <p:nvGrpSpPr>
          <p:cNvPr id="31777" name="组合 44"/>
          <p:cNvGrpSpPr/>
          <p:nvPr/>
        </p:nvGrpSpPr>
        <p:grpSpPr>
          <a:xfrm>
            <a:off x="6497241" y="4495800"/>
            <a:ext cx="169069" cy="186929"/>
            <a:chOff x="0" y="0"/>
            <a:chExt cx="299785" cy="299785"/>
          </a:xfrm>
        </p:grpSpPr>
        <p:sp>
          <p:nvSpPr>
            <p:cNvPr id="31778"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1779"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1780" name="组合 47"/>
          <p:cNvGrpSpPr/>
          <p:nvPr/>
        </p:nvGrpSpPr>
        <p:grpSpPr>
          <a:xfrm flipH="1">
            <a:off x="6218635" y="4495800"/>
            <a:ext cx="169069" cy="186929"/>
            <a:chOff x="0" y="0"/>
            <a:chExt cx="299785" cy="299785"/>
          </a:xfrm>
        </p:grpSpPr>
        <p:sp>
          <p:nvSpPr>
            <p:cNvPr id="31781"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1782"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 name="文本框 1"/>
          <p:cNvSpPr txBox="1"/>
          <p:nvPr/>
        </p:nvSpPr>
        <p:spPr>
          <a:xfrm>
            <a:off x="1251585" y="2785110"/>
            <a:ext cx="2105025" cy="304800"/>
          </a:xfrm>
          <a:prstGeom prst="rect">
            <a:avLst/>
          </a:prstGeom>
          <a:noFill/>
        </p:spPr>
        <p:txBody>
          <a:bodyPr wrap="square" rtlCol="0">
            <a:spAutoFit/>
          </a:bodyPr>
          <a:lstStyle/>
          <a:p>
            <a:r>
              <a:rPr lang="zh-CN" altLang="en-US" sz="1400" b="1"/>
              <a:t>数据挖掘工程师</a:t>
            </a:r>
          </a:p>
        </p:txBody>
      </p:sp>
      <p:sp>
        <p:nvSpPr>
          <p:cNvPr id="3" name="文本框 2"/>
          <p:cNvSpPr txBox="1"/>
          <p:nvPr/>
        </p:nvSpPr>
        <p:spPr>
          <a:xfrm>
            <a:off x="1246505" y="2239645"/>
            <a:ext cx="2249805" cy="311785"/>
          </a:xfrm>
          <a:prstGeom prst="rect">
            <a:avLst/>
          </a:prstGeom>
          <a:noFill/>
        </p:spPr>
        <p:txBody>
          <a:bodyPr wrap="square" rtlCol="0">
            <a:spAutoFit/>
          </a:bodyPr>
          <a:lstStyle/>
          <a:p>
            <a:r>
              <a:rPr lang="zh-CN" altLang="en-US" sz="1350" b="1" dirty="0">
                <a:solidFill>
                  <a:srgbClr val="333333"/>
                </a:solidFill>
                <a:latin typeface="Verdana" panose="020B0604030504040204" pitchFamily="34" charset="0"/>
                <a:ea typeface="微软雅黑" panose="020B0503020204020204" charset="-122"/>
              </a:rPr>
              <a:t>高级数据挖掘工程师</a:t>
            </a:r>
            <a:endParaRPr lang="zh-CN" altLang="en-US"/>
          </a:p>
        </p:txBody>
      </p:sp>
    </p:spTree>
    <p:extLst>
      <p:ext uri="{BB962C8B-B14F-4D97-AF65-F5344CB8AC3E}">
        <p14:creationId xmlns:p14="http://schemas.microsoft.com/office/powerpoint/2010/main" val="369408676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Rectangle 3"/>
          <p:cNvSpPr>
            <a:spLocks noChangeArrowheads="1"/>
          </p:cNvSpPr>
          <p:nvPr/>
        </p:nvSpPr>
        <p:spPr bwMode="auto">
          <a:xfrm>
            <a:off x="4711304" y="1458516"/>
            <a:ext cx="1782366" cy="323850"/>
          </a:xfrm>
          <a:prstGeom prst="rect">
            <a:avLst/>
          </a:prstGeom>
          <a:solidFill>
            <a:schemeClr val="accent2">
              <a:lumMod val="75000"/>
            </a:schemeClr>
          </a:solidFill>
          <a:ln w="9525" cmpd="sng">
            <a:solidFill>
              <a:srgbClr val="969696"/>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350" b="1" i="0" u="none" strike="noStrike" kern="1200" cap="none" spc="0" normalizeH="0" baseline="0" noProof="0" dirty="0">
                <a:ln>
                  <a:noFill/>
                </a:ln>
                <a:solidFill>
                  <a:schemeClr val="bg1">
                    <a:lumMod val="95000"/>
                  </a:schemeClr>
                </a:solidFill>
                <a:effectLst/>
                <a:uLnTx/>
                <a:uFillTx/>
                <a:latin typeface="Arial" panose="020B0604020202020204" pitchFamily="34" charset="0"/>
                <a:ea typeface="宋体" panose="02010600030101010101" pitchFamily="2" charset="-122"/>
                <a:cs typeface="+mn-cs"/>
              </a:rPr>
              <a:t>工作喜欢</a:t>
            </a:r>
          </a:p>
        </p:txBody>
      </p:sp>
      <p:sp>
        <p:nvSpPr>
          <p:cNvPr id="27654" name="AutoShape 4"/>
          <p:cNvSpPr>
            <a:spLocks noChangeArrowheads="1"/>
          </p:cNvSpPr>
          <p:nvPr/>
        </p:nvSpPr>
        <p:spPr bwMode="auto">
          <a:xfrm>
            <a:off x="4724400" y="2930129"/>
            <a:ext cx="1782366" cy="1241822"/>
          </a:xfrm>
          <a:prstGeom prst="roundRect">
            <a:avLst>
              <a:gd name="adj" fmla="val 0"/>
            </a:avLst>
          </a:prstGeom>
          <a:solidFill>
            <a:schemeClr val="accent2">
              <a:lumMod val="60000"/>
              <a:lumOff val="40000"/>
            </a:schemeClr>
          </a:solidFill>
          <a:ln w="3175">
            <a:solidFill>
              <a:srgbClr val="969696"/>
            </a:solidFill>
            <a:miter lim="800000"/>
          </a:ln>
        </p:spPr>
        <p:txBody>
          <a:bodyPr/>
          <a:lstStyle/>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charset="-122"/>
              <a:cs typeface="+mn-cs"/>
              <a:sym typeface="微软雅黑" panose="020B0503020204020204" charset="-122"/>
            </a:endParaRPr>
          </a:p>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charset="-122"/>
                <a:cs typeface="+mn-cs"/>
                <a:sym typeface="微软雅黑" panose="020B0503020204020204" charset="-122"/>
              </a:rPr>
              <a:t>喜欢工作的哪些部分？</a:t>
            </a:r>
            <a:endParaRPr kumimoji="0" lang="en-US" altLang="zh-CN" sz="1200" b="1"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charset="-122"/>
              <a:cs typeface="+mn-cs"/>
              <a:sym typeface="微软雅黑" panose="020B0503020204020204" charset="-122"/>
            </a:endParaRPr>
          </a:p>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charset="-122"/>
              <a:cs typeface="+mn-cs"/>
              <a:sym typeface="微软雅黑" panose="020B0503020204020204" charset="-122"/>
            </a:endParaRPr>
          </a:p>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tx1"/>
                </a:solidFill>
                <a:effectLst/>
                <a:uLnTx/>
                <a:uFillTx/>
                <a:latin typeface="Verdana" panose="020B0604030504040204" pitchFamily="34" charset="0"/>
                <a:ea typeface="微软雅黑" panose="020B0503020204020204" charset="-122"/>
                <a:cs typeface="Verdana" panose="020B0604030504040204" pitchFamily="34" charset="0"/>
                <a:sym typeface="微软雅黑" panose="020B0503020204020204" charset="-122"/>
              </a:rPr>
              <a:t>喜欢什么样的工作氛围？</a:t>
            </a:r>
            <a:endParaRPr kumimoji="0" lang="en-US" sz="1200" b="1" i="0" u="none" strike="noStrike" kern="1200" cap="none" spc="0" normalizeH="0" baseline="0" noProof="0" dirty="0">
              <a:ln>
                <a:noFill/>
              </a:ln>
              <a:solidFill>
                <a:schemeClr val="tx1"/>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sp>
        <p:nvSpPr>
          <p:cNvPr id="13320" name="Rectangle 5"/>
          <p:cNvSpPr>
            <a:spLocks noChangeArrowheads="1"/>
          </p:cNvSpPr>
          <p:nvPr/>
        </p:nvSpPr>
        <p:spPr bwMode="auto">
          <a:xfrm>
            <a:off x="2511029" y="1471613"/>
            <a:ext cx="1835944" cy="323850"/>
          </a:xfrm>
          <a:prstGeom prst="rect">
            <a:avLst/>
          </a:prstGeom>
          <a:solidFill>
            <a:schemeClr val="accent2">
              <a:lumMod val="75000"/>
            </a:schemeClr>
          </a:solidFill>
          <a:ln w="9525" cmpd="sng">
            <a:solidFill>
              <a:srgbClr val="969696"/>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350" b="1" i="0" u="none" strike="noStrike" kern="1200" cap="none" spc="0" normalizeH="0" baseline="0" noProof="0" dirty="0">
                <a:ln>
                  <a:noFill/>
                </a:ln>
                <a:solidFill>
                  <a:schemeClr val="bg1">
                    <a:lumMod val="95000"/>
                  </a:schemeClr>
                </a:solidFill>
                <a:effectLst/>
                <a:uLnTx/>
                <a:uFillTx/>
                <a:latin typeface="Arial" panose="020B0604020202020204" pitchFamily="34" charset="0"/>
                <a:ea typeface="宋体" panose="02010600030101010101" pitchFamily="2" charset="-122"/>
                <a:cs typeface="+mn-cs"/>
              </a:rPr>
              <a:t>技术价值</a:t>
            </a:r>
          </a:p>
        </p:txBody>
      </p:sp>
      <p:sp>
        <p:nvSpPr>
          <p:cNvPr id="34824" name="AutoShape 6"/>
          <p:cNvSpPr>
            <a:spLocks noChangeArrowheads="1"/>
          </p:cNvSpPr>
          <p:nvPr/>
        </p:nvSpPr>
        <p:spPr bwMode="auto">
          <a:xfrm>
            <a:off x="2511029" y="2930129"/>
            <a:ext cx="1835944" cy="1241822"/>
          </a:xfrm>
          <a:prstGeom prst="roundRect">
            <a:avLst>
              <a:gd name="adj" fmla="val 0"/>
            </a:avLst>
          </a:prstGeom>
          <a:solidFill>
            <a:schemeClr val="accent2">
              <a:lumMod val="60000"/>
              <a:lumOff val="40000"/>
            </a:schemeClr>
          </a:solidFill>
          <a:ln w="3175">
            <a:solidFill>
              <a:srgbClr val="969696"/>
            </a:solidFill>
            <a:miter lim="800000"/>
          </a:ln>
        </p:spPr>
        <p:txBody>
          <a:bodyPr/>
          <a:lstStyle/>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sp>
        <p:nvSpPr>
          <p:cNvPr id="13322" name="Rectangle 7"/>
          <p:cNvSpPr>
            <a:spLocks noChangeArrowheads="1"/>
          </p:cNvSpPr>
          <p:nvPr/>
        </p:nvSpPr>
        <p:spPr bwMode="auto">
          <a:xfrm>
            <a:off x="351235" y="1471613"/>
            <a:ext cx="1782366" cy="323850"/>
          </a:xfrm>
          <a:prstGeom prst="rect">
            <a:avLst/>
          </a:prstGeom>
          <a:solidFill>
            <a:schemeClr val="accent2">
              <a:lumMod val="75000"/>
            </a:schemeClr>
          </a:solidFill>
          <a:ln w="9525" cmpd="sng">
            <a:solidFill>
              <a:srgbClr val="969696"/>
            </a:solidFill>
            <a:miter lim="800000"/>
          </a:ln>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350" b="1" i="0" u="none" strike="noStrike" kern="1200" cap="none" spc="0" normalizeH="0" baseline="0" noProof="0" dirty="0">
                <a:ln>
                  <a:noFill/>
                </a:ln>
                <a:solidFill>
                  <a:schemeClr val="bg1">
                    <a:lumMod val="95000"/>
                  </a:schemeClr>
                </a:solidFill>
                <a:effectLst/>
                <a:uLnTx/>
                <a:uFillTx/>
                <a:latin typeface="Arial" panose="020B0604020202020204" pitchFamily="34" charset="0"/>
                <a:ea typeface="宋体" panose="02010600030101010101" pitchFamily="2" charset="-122"/>
                <a:cs typeface="+mn-cs"/>
              </a:rPr>
              <a:t>项目</a:t>
            </a:r>
          </a:p>
        </p:txBody>
      </p:sp>
      <p:sp>
        <p:nvSpPr>
          <p:cNvPr id="34826" name="AutoShape 8"/>
          <p:cNvSpPr>
            <a:spLocks noChangeArrowheads="1"/>
          </p:cNvSpPr>
          <p:nvPr/>
        </p:nvSpPr>
        <p:spPr bwMode="auto">
          <a:xfrm>
            <a:off x="351235" y="2930129"/>
            <a:ext cx="1782366" cy="1241822"/>
          </a:xfrm>
          <a:prstGeom prst="roundRect">
            <a:avLst>
              <a:gd name="adj" fmla="val 0"/>
            </a:avLst>
          </a:prstGeom>
          <a:solidFill>
            <a:schemeClr val="accent2">
              <a:lumMod val="60000"/>
              <a:lumOff val="40000"/>
            </a:schemeClr>
          </a:solidFill>
          <a:ln w="3175">
            <a:solidFill>
              <a:srgbClr val="969696"/>
            </a:solidFill>
            <a:miter lim="800000"/>
          </a:ln>
        </p:spPr>
        <p:txBody>
          <a:bodyPr/>
          <a:lstStyle/>
          <a:p>
            <a:pPr marL="357505" marR="0" lvl="0" indent="-357505"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0" i="1"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sp>
        <p:nvSpPr>
          <p:cNvPr id="27659" name="AutoShape 9"/>
          <p:cNvSpPr/>
          <p:nvPr/>
        </p:nvSpPr>
        <p:spPr>
          <a:xfrm>
            <a:off x="4724400" y="1795463"/>
            <a:ext cx="1782366" cy="1134666"/>
          </a:xfrm>
          <a:prstGeom prst="roundRect">
            <a:avLst>
              <a:gd name="adj" fmla="val 0"/>
            </a:avLst>
          </a:prstGeom>
          <a:blipFill rotWithShape="1">
            <a:blip r:embed="rId2"/>
            <a:stretch>
              <a:fillRect/>
            </a:stretch>
          </a:blipFill>
          <a:ln w="3175" cap="flat" cmpd="sng">
            <a:solidFill>
              <a:srgbClr val="C0C0C0"/>
            </a:solidFill>
            <a:prstDash val="solid"/>
            <a:miter/>
            <a:headEnd type="none" w="med" len="med"/>
            <a:tailEnd type="none" w="med" len="med"/>
          </a:ln>
        </p:spPr>
        <p:txBody>
          <a:bodyPr anchor="t"/>
          <a:lstStyle/>
          <a:p>
            <a:pPr marL="357505" lvl="0" indent="-357505"/>
            <a:endParaRPr lang="zh-CN" altLang="zh-CN" sz="1050" i="1" dirty="0">
              <a:solidFill>
                <a:schemeClr val="tx2"/>
              </a:solidFill>
              <a:latin typeface="Verdana" panose="020B0604030504040204" pitchFamily="34" charset="0"/>
              <a:ea typeface="宋体" panose="02010600030101010101" pitchFamily="2" charset="-122"/>
              <a:sym typeface="Verdana" panose="020B0604030504040204" pitchFamily="34" charset="0"/>
            </a:endParaRPr>
          </a:p>
        </p:txBody>
      </p:sp>
      <p:sp>
        <p:nvSpPr>
          <p:cNvPr id="27660" name="AutoShape 10"/>
          <p:cNvSpPr/>
          <p:nvPr/>
        </p:nvSpPr>
        <p:spPr>
          <a:xfrm>
            <a:off x="2518172" y="1795463"/>
            <a:ext cx="1835944" cy="1134666"/>
          </a:xfrm>
          <a:prstGeom prst="roundRect">
            <a:avLst>
              <a:gd name="adj" fmla="val 0"/>
            </a:avLst>
          </a:prstGeom>
          <a:blipFill rotWithShape="1">
            <a:blip r:embed="rId3"/>
            <a:stretch>
              <a:fillRect/>
            </a:stretch>
          </a:blipFill>
          <a:ln w="3175" cap="flat" cmpd="sng">
            <a:solidFill>
              <a:srgbClr val="C0C0C0"/>
            </a:solidFill>
            <a:prstDash val="solid"/>
            <a:miter/>
            <a:headEnd type="none" w="med" len="med"/>
            <a:tailEnd type="none" w="med" len="med"/>
          </a:ln>
        </p:spPr>
        <p:txBody>
          <a:bodyPr anchor="t"/>
          <a:lstStyle/>
          <a:p>
            <a:pPr marL="357505" lvl="0" indent="-357505"/>
            <a:endParaRPr lang="zh-CN" altLang="zh-CN" sz="1050" i="1" dirty="0">
              <a:solidFill>
                <a:schemeClr val="tx2"/>
              </a:solidFill>
              <a:latin typeface="Verdana" panose="020B0604030504040204" pitchFamily="34" charset="0"/>
              <a:ea typeface="宋体" panose="02010600030101010101" pitchFamily="2" charset="-122"/>
              <a:sym typeface="Verdana" panose="020B0604030504040204" pitchFamily="34" charset="0"/>
            </a:endParaRPr>
          </a:p>
        </p:txBody>
      </p:sp>
      <p:sp>
        <p:nvSpPr>
          <p:cNvPr id="27661" name="AutoShape 11"/>
          <p:cNvSpPr/>
          <p:nvPr/>
        </p:nvSpPr>
        <p:spPr>
          <a:xfrm>
            <a:off x="351235" y="1795463"/>
            <a:ext cx="1782365" cy="1134666"/>
          </a:xfrm>
          <a:prstGeom prst="roundRect">
            <a:avLst>
              <a:gd name="adj" fmla="val 0"/>
            </a:avLst>
          </a:prstGeom>
          <a:blipFill rotWithShape="1">
            <a:blip r:embed="rId4"/>
            <a:stretch>
              <a:fillRect/>
            </a:stretch>
          </a:blipFill>
          <a:ln w="3175" cap="flat" cmpd="sng">
            <a:solidFill>
              <a:srgbClr val="C0C0C0"/>
            </a:solidFill>
            <a:prstDash val="solid"/>
            <a:miter/>
            <a:headEnd type="none" w="med" len="med"/>
            <a:tailEnd type="none" w="med" len="med"/>
          </a:ln>
        </p:spPr>
        <p:txBody>
          <a:bodyPr anchor="t"/>
          <a:lstStyle/>
          <a:p>
            <a:pPr marL="357505" lvl="0" indent="-357505"/>
            <a:endParaRPr lang="zh-CN" altLang="zh-CN" sz="1050" i="1" dirty="0">
              <a:solidFill>
                <a:schemeClr val="tx2"/>
              </a:solidFill>
              <a:latin typeface="Verdana" panose="020B0604030504040204" pitchFamily="34" charset="0"/>
              <a:ea typeface="宋体" panose="02010600030101010101" pitchFamily="2" charset="-122"/>
              <a:sym typeface="Verdana" panose="020B0604030504040204" pitchFamily="34" charset="0"/>
            </a:endParaRPr>
          </a:p>
        </p:txBody>
      </p:sp>
      <p:sp>
        <p:nvSpPr>
          <p:cNvPr id="17" name="矩形 16"/>
          <p:cNvSpPr/>
          <p:nvPr/>
        </p:nvSpPr>
        <p:spPr>
          <a:xfrm>
            <a:off x="323850" y="3077766"/>
            <a:ext cx="1747838" cy="118872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rPr>
              <a:t> </a:t>
            </a:r>
            <a:r>
              <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项目的</a:t>
            </a:r>
            <a:r>
              <a:rPr kumimoji="0" lang="zh-CN" altLang="en-US" sz="12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方向、思路</a:t>
            </a:r>
            <a:endParaRPr kumimoji="0" lang="zh-CN" altLang="en-US"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使用什么技术？</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实现了什么？</a:t>
            </a: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8" name="矩形 17"/>
          <p:cNvSpPr/>
          <p:nvPr/>
        </p:nvSpPr>
        <p:spPr>
          <a:xfrm>
            <a:off x="2483644" y="2976563"/>
            <a:ext cx="1924050" cy="1005840"/>
          </a:xfrm>
          <a:prstGeom prst="rect">
            <a:avLst/>
          </a:prstGeom>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项目难点在哪？</a:t>
            </a:r>
            <a:endPar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技术亮点在哪？</a:t>
            </a:r>
            <a:endPar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zh-CN" sz="12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商业价值在哪</a:t>
            </a:r>
            <a:r>
              <a:rPr kumimoji="0" lang="zh-CN" altLang="zh-CN" sz="1200"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rPr>
              <a:t>？</a:t>
            </a:r>
            <a:endParaRPr kumimoji="0" lang="zh-CN" altLang="en-US" sz="120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pSp>
        <p:nvGrpSpPr>
          <p:cNvPr id="19" name="组合 18"/>
          <p:cNvGrpSpPr/>
          <p:nvPr/>
        </p:nvGrpSpPr>
        <p:grpSpPr>
          <a:xfrm>
            <a:off x="-3571" y="520304"/>
            <a:ext cx="2527697" cy="370284"/>
            <a:chOff x="0" y="0"/>
            <a:chExt cx="3370216" cy="493479"/>
          </a:xfrm>
        </p:grpSpPr>
        <p:grpSp>
          <p:nvGrpSpPr>
            <p:cNvPr id="37902" name="组合 30"/>
            <p:cNvGrpSpPr/>
            <p:nvPr/>
          </p:nvGrpSpPr>
          <p:grpSpPr>
            <a:xfrm>
              <a:off x="0" y="0"/>
              <a:ext cx="3370216" cy="493479"/>
              <a:chOff x="0" y="0"/>
              <a:chExt cx="3370216" cy="493479"/>
            </a:xfrm>
          </p:grpSpPr>
          <p:sp>
            <p:nvSpPr>
              <p:cNvPr id="37903"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7904"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7905"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dirty="0">
                  <a:solidFill>
                    <a:schemeClr val="bg1"/>
                  </a:solidFill>
                  <a:latin typeface="微软雅黑" panose="020B0503020204020204" charset="-122"/>
                  <a:ea typeface="微软雅黑" panose="020B0503020204020204" charset="-122"/>
                  <a:sym typeface="微软雅黑" panose="020B0503020204020204" charset="-122"/>
                </a:rPr>
                <a:t>项目经验</a:t>
              </a:r>
              <a:endParaRPr lang="zh-CN" altLang="en-US" sz="1500" dirty="0">
                <a:latin typeface="Arial" panose="020B0604020202020204" pitchFamily="34" charset="0"/>
                <a:ea typeface="宋体" panose="02010600030101010101" pitchFamily="2" charset="-122"/>
              </a:endParaRPr>
            </a:p>
          </p:txBody>
        </p:sp>
      </p:grpSp>
      <p:grpSp>
        <p:nvGrpSpPr>
          <p:cNvPr id="37906" name="组合 44"/>
          <p:cNvGrpSpPr/>
          <p:nvPr/>
        </p:nvGrpSpPr>
        <p:grpSpPr>
          <a:xfrm>
            <a:off x="6497241" y="4495800"/>
            <a:ext cx="169069" cy="186929"/>
            <a:chOff x="0" y="0"/>
            <a:chExt cx="299785" cy="299785"/>
          </a:xfrm>
        </p:grpSpPr>
        <p:sp>
          <p:nvSpPr>
            <p:cNvPr id="37907"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7908"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7909" name="组合 47"/>
          <p:cNvGrpSpPr/>
          <p:nvPr/>
        </p:nvGrpSpPr>
        <p:grpSpPr>
          <a:xfrm flipH="1">
            <a:off x="6218635" y="4495800"/>
            <a:ext cx="169069" cy="186929"/>
            <a:chOff x="0" y="0"/>
            <a:chExt cx="299785" cy="299785"/>
          </a:xfrm>
        </p:grpSpPr>
        <p:sp>
          <p:nvSpPr>
            <p:cNvPr id="37910"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7911"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4" name="组合 23"/>
          <p:cNvGrpSpPr/>
          <p:nvPr/>
        </p:nvGrpSpPr>
        <p:grpSpPr>
          <a:xfrm>
            <a:off x="-3571" y="520304"/>
            <a:ext cx="2527697" cy="395262"/>
            <a:chOff x="0" y="0"/>
            <a:chExt cx="3370216" cy="526767"/>
          </a:xfrm>
        </p:grpSpPr>
        <p:grpSp>
          <p:nvGrpSpPr>
            <p:cNvPr id="25" name="组合 30"/>
            <p:cNvGrpSpPr/>
            <p:nvPr/>
          </p:nvGrpSpPr>
          <p:grpSpPr>
            <a:xfrm>
              <a:off x="0" y="0"/>
              <a:ext cx="3370216" cy="493479"/>
              <a:chOff x="0" y="0"/>
              <a:chExt cx="3370216" cy="493479"/>
            </a:xfrm>
          </p:grpSpPr>
          <p:sp>
            <p:nvSpPr>
              <p:cNvPr id="27"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8"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6" name="文本框 2"/>
            <p:cNvSpPr/>
            <p:nvPr/>
          </p:nvSpPr>
          <p:spPr>
            <a:xfrm>
              <a:off x="387345" y="34557"/>
              <a:ext cx="2294492" cy="492210"/>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项目经验</a:t>
              </a:r>
              <a:endParaRPr lang="zh-CN" altLang="en-US" sz="1350" dirty="0">
                <a:latin typeface="Arial" panose="020B0604020202020204" pitchFamily="34" charset="0"/>
                <a:ea typeface="宋体" panose="02010600030101010101" pitchFamily="2" charset="-122"/>
              </a:endParaRPr>
            </a:p>
          </p:txBody>
        </p:sp>
      </p:grpSp>
    </p:spTree>
    <p:extLst>
      <p:ext uri="{BB962C8B-B14F-4D97-AF65-F5344CB8AC3E}">
        <p14:creationId xmlns:p14="http://schemas.microsoft.com/office/powerpoint/2010/main" val="379500057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9" name="Rectangle 4"/>
          <p:cNvSpPr/>
          <p:nvPr/>
        </p:nvSpPr>
        <p:spPr>
          <a:xfrm>
            <a:off x="3754041" y="3820716"/>
            <a:ext cx="2476500" cy="376238"/>
          </a:xfrm>
          <a:prstGeom prst="rect">
            <a:avLst/>
          </a:prstGeom>
          <a:noFill/>
          <a:ln w="9525" cap="flat" cmpd="sng">
            <a:solidFill>
              <a:srgbClr val="0070C0"/>
            </a:solidFill>
            <a:prstDash val="solid"/>
            <a:miter/>
            <a:headEnd type="none" w="med" len="med"/>
            <a:tailEnd type="none" w="med" len="med"/>
          </a:ln>
        </p:spPr>
        <p:txBody>
          <a:bodyPr lIns="81000" tIns="27000" rIns="54000" bIns="27000" anchor="ctr"/>
          <a:lstStyle/>
          <a:p>
            <a:pPr lvl="0" indent="0">
              <a:lnSpc>
                <a:spcPct val="90000"/>
              </a:lnSpc>
              <a:spcBef>
                <a:spcPct val="20000"/>
              </a:spcBef>
            </a:pPr>
            <a:r>
              <a:rPr lang="zh-CN" altLang="en-US" sz="1200" dirty="0">
                <a:latin typeface="Arial" panose="020B0604020202020204" pitchFamily="34" charset="0"/>
                <a:ea typeface="宋体" panose="02010600030101010101" pitchFamily="2" charset="-122"/>
              </a:rPr>
              <a:t>自学能力强，想各种方法解决问题</a:t>
            </a:r>
          </a:p>
        </p:txBody>
      </p:sp>
      <p:grpSp>
        <p:nvGrpSpPr>
          <p:cNvPr id="36866" name="Group 30"/>
          <p:cNvGrpSpPr/>
          <p:nvPr/>
        </p:nvGrpSpPr>
        <p:grpSpPr>
          <a:xfrm>
            <a:off x="695325" y="1457325"/>
            <a:ext cx="2486025" cy="2233613"/>
            <a:chOff x="0" y="0"/>
            <a:chExt cx="2088" cy="1876"/>
          </a:xfrm>
        </p:grpSpPr>
        <p:sp>
          <p:nvSpPr>
            <p:cNvPr id="36867" name="Rectangle 10"/>
            <p:cNvSpPr/>
            <p:nvPr/>
          </p:nvSpPr>
          <p:spPr>
            <a:xfrm>
              <a:off x="0" y="0"/>
              <a:ext cx="2088" cy="1876"/>
            </a:xfrm>
            <a:prstGeom prst="rect">
              <a:avLst/>
            </a:prstGeom>
            <a:solidFill>
              <a:srgbClr val="FFFFFF"/>
            </a:solidFill>
            <a:ln w="19050" cap="flat" cmpd="sng">
              <a:solidFill>
                <a:srgbClr val="EAEAEA"/>
              </a:solidFill>
              <a:prstDash val="solid"/>
              <a:miter/>
              <a:headEnd type="none" w="med" len="med"/>
              <a:tailEnd type="none" w="med" len="med"/>
            </a:ln>
          </p:spPr>
          <p:txBody>
            <a:bodyPr lIns="81000" tIns="81000" rIns="108000" bIns="54000" anchor="t"/>
            <a:lstStyle/>
            <a:p>
              <a:pPr marL="190500" lvl="0" indent="-190500">
                <a:spcBef>
                  <a:spcPct val="40000"/>
                </a:spcBef>
                <a:buClr>
                  <a:schemeClr val="accent1"/>
                </a:buClr>
                <a:buFont typeface="Wingdings" panose="05000000000000000000" pitchFamily="2" charset="2"/>
                <a:buChar char="§"/>
              </a:pPr>
              <a:endParaRPr lang="zh-CN" altLang="zh-CN" sz="1350" dirty="0">
                <a:solidFill>
                  <a:srgbClr val="000000"/>
                </a:solidFill>
                <a:latin typeface="Verdana" panose="020B0604030504040204" pitchFamily="34" charset="0"/>
                <a:ea typeface="宋体" panose="02010600030101010101" pitchFamily="2" charset="-122"/>
                <a:sym typeface="Verdana" panose="020B0604030504040204" pitchFamily="34" charset="0"/>
              </a:endParaRPr>
            </a:p>
          </p:txBody>
        </p:sp>
        <p:sp>
          <p:nvSpPr>
            <p:cNvPr id="33806" name="Text Box 17" descr="11256742339"/>
            <p:cNvSpPr>
              <a:spLocks noChangeArrowheads="1"/>
            </p:cNvSpPr>
            <p:nvPr/>
          </p:nvSpPr>
          <p:spPr bwMode="auto">
            <a:xfrm>
              <a:off x="73" y="58"/>
              <a:ext cx="1944" cy="1444"/>
            </a:xfrm>
            <a:prstGeom prst="rect">
              <a:avLst/>
            </a:prstGeom>
            <a:blipFill dpi="0" rotWithShape="1">
              <a:blip r:embed="rId2"/>
              <a:srcRect/>
              <a:stretch>
                <a:fillRect/>
              </a:stretch>
            </a:blipFill>
            <a:ln w="19050">
              <a:solidFill>
                <a:schemeClr val="accent2">
                  <a:lumMod val="50000"/>
                </a:schemeClr>
              </a:solidFill>
              <a:miter lim="800000"/>
            </a:ln>
          </p:spPr>
          <p:txBody>
            <a:bodyPr wrap="none" anchor="ctr"/>
            <a:lstStyle/>
            <a:p>
              <a:pPr marL="190500" marR="0" lvl="0" indent="-190500" algn="l" defTabSz="914400" rtl="0" eaLnBrk="1" fontAlgn="base" latinLnBrk="0" hangingPunct="1">
                <a:lnSpc>
                  <a:spcPct val="100000"/>
                </a:lnSpc>
                <a:spcBef>
                  <a:spcPct val="40000"/>
                </a:spcBef>
                <a:spcAft>
                  <a:spcPct val="0"/>
                </a:spcAft>
                <a:buClr>
                  <a:schemeClr val="accent1"/>
                </a:buClr>
                <a:buSzTx/>
                <a:buFont typeface="Wingdings" panose="05000000000000000000" pitchFamily="2" charset="2"/>
                <a:buChar char="§"/>
                <a:defRPr/>
              </a:pPr>
              <a:endParaRPr kumimoji="0" lang="zh-CN" altLang="zh-CN" sz="135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sp>
          <p:nvSpPr>
            <p:cNvPr id="36869" name="Rectangle 9"/>
            <p:cNvSpPr/>
            <p:nvPr/>
          </p:nvSpPr>
          <p:spPr>
            <a:xfrm>
              <a:off x="73" y="1563"/>
              <a:ext cx="1944" cy="249"/>
            </a:xfrm>
            <a:prstGeom prst="rect">
              <a:avLst/>
            </a:prstGeom>
            <a:noFill/>
            <a:ln w="9525">
              <a:noFill/>
            </a:ln>
          </p:spPr>
          <p:txBody>
            <a:bodyPr lIns="81000" tIns="27000" rIns="54000" bIns="27000" anchor="ctr"/>
            <a:lstStyle/>
            <a:p>
              <a:pPr lvl="0" indent="0">
                <a:lnSpc>
                  <a:spcPct val="90000"/>
                </a:lnSpc>
                <a:spcBef>
                  <a:spcPct val="20000"/>
                </a:spcBef>
              </a:pPr>
              <a:r>
                <a:rPr lang="zh-CN" altLang="en-US" sz="1200" b="1" dirty="0">
                  <a:solidFill>
                    <a:srgbClr val="000000"/>
                  </a:solidFill>
                  <a:latin typeface="Verdana" panose="020B0604030504040204" pitchFamily="34" charset="0"/>
                  <a:ea typeface="微软雅黑" panose="020B0503020204020204" charset="-122"/>
                  <a:sym typeface="微软雅黑" panose="020B0503020204020204" charset="-122"/>
                </a:rPr>
                <a:t>风平浪静</a:t>
              </a:r>
              <a:endParaRPr lang="en-US" altLang="x-none" sz="1200" b="1" dirty="0">
                <a:solidFill>
                  <a:srgbClr val="000000"/>
                </a:solidFill>
                <a:latin typeface="Verdana" panose="020B0604030504040204" pitchFamily="34" charset="0"/>
                <a:ea typeface="宋体" panose="02010600030101010101" pitchFamily="2" charset="-122"/>
                <a:sym typeface="Verdana" panose="020B0604030504040204" pitchFamily="34" charset="0"/>
              </a:endParaRPr>
            </a:p>
          </p:txBody>
        </p:sp>
      </p:grpSp>
      <p:grpSp>
        <p:nvGrpSpPr>
          <p:cNvPr id="3" name="Group 31"/>
          <p:cNvGrpSpPr/>
          <p:nvPr/>
        </p:nvGrpSpPr>
        <p:grpSpPr>
          <a:xfrm>
            <a:off x="3664744" y="1458516"/>
            <a:ext cx="2486025" cy="2233613"/>
            <a:chOff x="0" y="0"/>
            <a:chExt cx="2088" cy="1876"/>
          </a:xfrm>
        </p:grpSpPr>
        <p:sp>
          <p:nvSpPr>
            <p:cNvPr id="36871" name="Rectangle 10"/>
            <p:cNvSpPr/>
            <p:nvPr/>
          </p:nvSpPr>
          <p:spPr>
            <a:xfrm>
              <a:off x="0" y="0"/>
              <a:ext cx="2088" cy="1876"/>
            </a:xfrm>
            <a:prstGeom prst="rect">
              <a:avLst/>
            </a:prstGeom>
            <a:solidFill>
              <a:srgbClr val="FFFFFF"/>
            </a:solidFill>
            <a:ln w="19050" cap="flat" cmpd="sng">
              <a:solidFill>
                <a:srgbClr val="EAEAEA"/>
              </a:solidFill>
              <a:prstDash val="solid"/>
              <a:miter/>
              <a:headEnd type="none" w="med" len="med"/>
              <a:tailEnd type="none" w="med" len="med"/>
            </a:ln>
          </p:spPr>
          <p:txBody>
            <a:bodyPr lIns="81000" tIns="81000" rIns="108000" bIns="54000" anchor="t"/>
            <a:lstStyle/>
            <a:p>
              <a:pPr marL="190500" lvl="0" indent="-190500">
                <a:spcBef>
                  <a:spcPct val="40000"/>
                </a:spcBef>
                <a:buClr>
                  <a:schemeClr val="accent1"/>
                </a:buClr>
                <a:buFont typeface="Wingdings" panose="05000000000000000000" pitchFamily="2" charset="2"/>
                <a:buChar char="§"/>
              </a:pPr>
              <a:endParaRPr lang="zh-CN" altLang="zh-CN" sz="1350" dirty="0">
                <a:solidFill>
                  <a:srgbClr val="000000"/>
                </a:solidFill>
                <a:latin typeface="Verdana" panose="020B0604030504040204" pitchFamily="34" charset="0"/>
                <a:ea typeface="宋体" panose="02010600030101010101" pitchFamily="2" charset="-122"/>
                <a:sym typeface="Verdana" panose="020B0604030504040204" pitchFamily="34" charset="0"/>
              </a:endParaRPr>
            </a:p>
          </p:txBody>
        </p:sp>
        <p:sp>
          <p:nvSpPr>
            <p:cNvPr id="33803" name="Text Box 21" descr="F1000016"/>
            <p:cNvSpPr>
              <a:spLocks noChangeArrowheads="1"/>
            </p:cNvSpPr>
            <p:nvPr/>
          </p:nvSpPr>
          <p:spPr bwMode="auto">
            <a:xfrm>
              <a:off x="73" y="58"/>
              <a:ext cx="1944" cy="1444"/>
            </a:xfrm>
            <a:prstGeom prst="rect">
              <a:avLst/>
            </a:prstGeom>
            <a:blipFill dpi="0" rotWithShape="1">
              <a:blip r:embed="rId3"/>
              <a:srcRect/>
              <a:stretch>
                <a:fillRect/>
              </a:stretch>
            </a:blipFill>
            <a:ln w="19050">
              <a:solidFill>
                <a:schemeClr val="accent2">
                  <a:lumMod val="50000"/>
                </a:schemeClr>
              </a:solidFill>
              <a:miter lim="800000"/>
            </a:ln>
          </p:spPr>
          <p:txBody>
            <a:bodyPr wrap="none" anchor="ctr"/>
            <a:lstStyle/>
            <a:p>
              <a:pPr marL="190500" marR="0" lvl="0" indent="-190500" algn="l" defTabSz="914400" rtl="0" eaLnBrk="1" fontAlgn="base" latinLnBrk="0" hangingPunct="1">
                <a:lnSpc>
                  <a:spcPct val="100000"/>
                </a:lnSpc>
                <a:spcBef>
                  <a:spcPct val="40000"/>
                </a:spcBef>
                <a:spcAft>
                  <a:spcPct val="0"/>
                </a:spcAft>
                <a:buClr>
                  <a:schemeClr val="accent1"/>
                </a:buClr>
                <a:buSzTx/>
                <a:buFont typeface="Wingdings" panose="05000000000000000000" pitchFamily="2" charset="2"/>
                <a:buChar char="§"/>
                <a:defRPr/>
              </a:pPr>
              <a:endParaRPr kumimoji="0" lang="zh-CN" altLang="zh-CN" sz="1350" b="0" i="0" u="none" strike="noStrike" kern="1200" cap="none" spc="0" normalizeH="0" baseline="0" noProof="0">
                <a:ln>
                  <a:noFill/>
                </a:ln>
                <a:solidFill>
                  <a:srgbClr val="00000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sp>
          <p:nvSpPr>
            <p:cNvPr id="36873" name="Rectangle 9"/>
            <p:cNvSpPr/>
            <p:nvPr/>
          </p:nvSpPr>
          <p:spPr>
            <a:xfrm>
              <a:off x="73" y="1563"/>
              <a:ext cx="1944" cy="249"/>
            </a:xfrm>
            <a:prstGeom prst="rect">
              <a:avLst/>
            </a:prstGeom>
            <a:noFill/>
            <a:ln w="9525">
              <a:noFill/>
            </a:ln>
          </p:spPr>
          <p:txBody>
            <a:bodyPr lIns="81000" tIns="27000" rIns="54000" bIns="27000" anchor="ctr"/>
            <a:lstStyle/>
            <a:p>
              <a:pPr lvl="0" indent="0">
                <a:lnSpc>
                  <a:spcPct val="90000"/>
                </a:lnSpc>
                <a:spcBef>
                  <a:spcPct val="20000"/>
                </a:spcBef>
              </a:pPr>
              <a:r>
                <a:rPr lang="zh-CN" altLang="en-US" sz="1200" b="1" dirty="0">
                  <a:solidFill>
                    <a:srgbClr val="000000"/>
                  </a:solidFill>
                  <a:latin typeface="Verdana" panose="020B0604030504040204" pitchFamily="34" charset="0"/>
                  <a:ea typeface="微软雅黑" panose="020B0503020204020204" charset="-122"/>
                  <a:sym typeface="Verdana" panose="020B0604030504040204" pitchFamily="34" charset="0"/>
                </a:rPr>
                <a:t>迎难而上</a:t>
              </a:r>
              <a:endParaRPr lang="en-US" altLang="en-US" sz="1200" b="1" dirty="0">
                <a:solidFill>
                  <a:srgbClr val="000000"/>
                </a:solidFill>
                <a:latin typeface="Verdana" panose="020B0604030504040204" pitchFamily="34" charset="0"/>
                <a:ea typeface="微软雅黑" panose="020B0503020204020204" charset="-122"/>
                <a:sym typeface="Verdana" panose="020B0604030504040204" pitchFamily="34" charset="0"/>
              </a:endParaRPr>
            </a:p>
          </p:txBody>
        </p:sp>
      </p:grpSp>
      <p:sp>
        <p:nvSpPr>
          <p:cNvPr id="36874" name="Rectangle 4"/>
          <p:cNvSpPr/>
          <p:nvPr/>
        </p:nvSpPr>
        <p:spPr>
          <a:xfrm>
            <a:off x="695325" y="3871913"/>
            <a:ext cx="2632472" cy="325041"/>
          </a:xfrm>
          <a:prstGeom prst="rect">
            <a:avLst/>
          </a:prstGeom>
          <a:noFill/>
          <a:ln w="9525" cap="flat" cmpd="sng">
            <a:solidFill>
              <a:srgbClr val="0070C0"/>
            </a:solidFill>
            <a:prstDash val="solid"/>
            <a:miter/>
            <a:headEnd type="none" w="med" len="med"/>
            <a:tailEnd type="none" w="med" len="med"/>
          </a:ln>
        </p:spPr>
        <p:txBody>
          <a:bodyPr lIns="81000" tIns="27000" rIns="54000" bIns="27000" anchor="ctr"/>
          <a:lstStyle/>
          <a:p>
            <a:pPr lvl="0" indent="0">
              <a:lnSpc>
                <a:spcPct val="90000"/>
              </a:lnSpc>
              <a:spcBef>
                <a:spcPct val="20000"/>
              </a:spcBef>
            </a:pPr>
            <a:r>
              <a:rPr lang="zh-CN" altLang="en-US" sz="1200" dirty="0">
                <a:solidFill>
                  <a:srgbClr val="000000"/>
                </a:solidFill>
                <a:latin typeface="Verdana" panose="020B0604030504040204" pitchFamily="34" charset="0"/>
                <a:ea typeface="宋体" panose="02010600030101010101" pitchFamily="2" charset="-122"/>
                <a:sym typeface="Verdana" panose="020B0604030504040204" pitchFamily="34" charset="0"/>
              </a:rPr>
              <a:t>遇到问题，不会思考，不能独立解决</a:t>
            </a:r>
            <a:r>
              <a:rPr lang="en-US" altLang="zh-CN" sz="1200" dirty="0">
                <a:solidFill>
                  <a:srgbClr val="000000"/>
                </a:solidFill>
                <a:latin typeface="Verdana" panose="020B0604030504040204" pitchFamily="34" charset="0"/>
                <a:ea typeface="宋体" panose="02010600030101010101" pitchFamily="2" charset="-122"/>
                <a:sym typeface="Verdana" panose="020B0604030504040204" pitchFamily="34" charset="0"/>
              </a:rPr>
              <a:t>.</a:t>
            </a:r>
            <a:endParaRPr lang="zh-CN" altLang="en-US" sz="1200" dirty="0">
              <a:latin typeface="Arial" panose="020B0604020202020204" pitchFamily="34" charset="0"/>
              <a:ea typeface="宋体" panose="02010600030101010101" pitchFamily="2" charset="-122"/>
            </a:endParaRPr>
          </a:p>
        </p:txBody>
      </p:sp>
      <p:grpSp>
        <p:nvGrpSpPr>
          <p:cNvPr id="17" name="组合 16"/>
          <p:cNvGrpSpPr/>
          <p:nvPr/>
        </p:nvGrpSpPr>
        <p:grpSpPr>
          <a:xfrm>
            <a:off x="-3571" y="520304"/>
            <a:ext cx="2669322" cy="370284"/>
            <a:chOff x="1" y="0"/>
            <a:chExt cx="3559045" cy="493479"/>
          </a:xfrm>
        </p:grpSpPr>
        <p:grpSp>
          <p:nvGrpSpPr>
            <p:cNvPr id="36876" name="组合 30"/>
            <p:cNvGrpSpPr/>
            <p:nvPr/>
          </p:nvGrpSpPr>
          <p:grpSpPr>
            <a:xfrm>
              <a:off x="1" y="0"/>
              <a:ext cx="3370215" cy="493479"/>
              <a:chOff x="1" y="0"/>
              <a:chExt cx="3370215" cy="493479"/>
            </a:xfrm>
          </p:grpSpPr>
          <p:sp>
            <p:nvSpPr>
              <p:cNvPr id="36877" name="矩形 31"/>
              <p:cNvSpPr/>
              <p:nvPr/>
            </p:nvSpPr>
            <p:spPr>
              <a:xfrm>
                <a:off x="1"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6878"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6879" name="文本框 2"/>
            <p:cNvSpPr/>
            <p:nvPr/>
          </p:nvSpPr>
          <p:spPr>
            <a:xfrm>
              <a:off x="352288" y="19103"/>
              <a:ext cx="3206758" cy="447675"/>
            </a:xfrm>
            <a:prstGeom prst="rect">
              <a:avLst/>
            </a:prstGeom>
            <a:noFill/>
            <a:ln w="9525">
              <a:noFill/>
            </a:ln>
          </p:spPr>
          <p:txBody>
            <a:bodyPr anchor="t">
              <a:spAutoFit/>
            </a:bodyPr>
            <a:lstStyle/>
            <a:p>
              <a:pPr lvl="0" indent="0"/>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解</a:t>
              </a: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决问题的能力</a:t>
              </a:r>
              <a:endParaRPr lang="zh-CN" altLang="en-US" sz="1500" b="1" dirty="0">
                <a:latin typeface="Arial" panose="020B0604020202020204" pitchFamily="34" charset="0"/>
                <a:ea typeface="宋体" panose="02010600030101010101" pitchFamily="2" charset="-122"/>
              </a:endParaRPr>
            </a:p>
          </p:txBody>
        </p:sp>
      </p:grpSp>
      <p:grpSp>
        <p:nvGrpSpPr>
          <p:cNvPr id="36880" name="组合 44"/>
          <p:cNvGrpSpPr/>
          <p:nvPr/>
        </p:nvGrpSpPr>
        <p:grpSpPr>
          <a:xfrm>
            <a:off x="6497241" y="4495800"/>
            <a:ext cx="169069" cy="186929"/>
            <a:chOff x="0" y="0"/>
            <a:chExt cx="299785" cy="299785"/>
          </a:xfrm>
        </p:grpSpPr>
        <p:sp>
          <p:nvSpPr>
            <p:cNvPr id="36881"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6882"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6883" name="组合 47"/>
          <p:cNvGrpSpPr/>
          <p:nvPr/>
        </p:nvGrpSpPr>
        <p:grpSpPr>
          <a:xfrm flipH="1">
            <a:off x="6218635" y="4495800"/>
            <a:ext cx="169069" cy="186929"/>
            <a:chOff x="0" y="0"/>
            <a:chExt cx="299785" cy="299785"/>
          </a:xfrm>
        </p:grpSpPr>
        <p:sp>
          <p:nvSpPr>
            <p:cNvPr id="36884"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6885"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42040005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AutoShape 19"/>
          <p:cNvSpPr/>
          <p:nvPr/>
        </p:nvSpPr>
        <p:spPr>
          <a:xfrm>
            <a:off x="3234929" y="2099072"/>
            <a:ext cx="323850" cy="161925"/>
          </a:xfrm>
          <a:prstGeom prst="leftArrow">
            <a:avLst>
              <a:gd name="adj1" fmla="val 50287"/>
              <a:gd name="adj2" fmla="val 72703"/>
            </a:avLst>
          </a:prstGeom>
          <a:solidFill>
            <a:srgbClr val="FFFFFF"/>
          </a:solidFill>
          <a:ln w="9525">
            <a:noFill/>
          </a:ln>
        </p:spPr>
        <p:txBody>
          <a:bodyPr wrap="none" anchor="ctr"/>
          <a:lstStyle/>
          <a:p>
            <a:pPr lvl="0" indent="0"/>
            <a:endParaRPr lang="zh-CN" altLang="zh-CN" sz="1350" b="1" i="1" dirty="0">
              <a:solidFill>
                <a:srgbClr val="000000"/>
              </a:solidFill>
              <a:latin typeface="Arial" panose="020B0604020202020204" pitchFamily="34" charset="0"/>
              <a:ea typeface="华文细黑" panose="02010600040101010101" pitchFamily="2" charset="-122"/>
            </a:endParaRPr>
          </a:p>
        </p:txBody>
      </p:sp>
      <p:sp>
        <p:nvSpPr>
          <p:cNvPr id="25603" name="WordArt 20"/>
          <p:cNvSpPr>
            <a:spLocks noTextEdit="1"/>
          </p:cNvSpPr>
          <p:nvPr/>
        </p:nvSpPr>
        <p:spPr>
          <a:xfrm>
            <a:off x="1318022" y="1504950"/>
            <a:ext cx="90488" cy="211931"/>
          </a:xfrm>
          <a:prstGeom prst="rect">
            <a:avLst/>
          </a:prstGeom>
        </p:spPr>
        <p:txBody>
          <a:bodyPr wrap="none" fromWordArt="1">
            <a:prstTxWarp prst="textPlain">
              <a:avLst>
                <a:gd name="adj" fmla="val 50000"/>
              </a:avLst>
            </a:prstTxWarp>
            <a:normAutofit fontScale="32500" lnSpcReduction="20000"/>
          </a:bodyPr>
          <a:lstStyle/>
          <a:p>
            <a:pPr algn="ctr"/>
            <a:endParaRPr lang="zh-CN" altLang="en-US" sz="2700">
              <a:ln w="3175" cap="flat" cmpd="sng">
                <a:solidFill>
                  <a:srgbClr val="DE0000"/>
                </a:solidFill>
                <a:prstDash val="solid"/>
                <a:miter/>
                <a:headEnd type="none" w="med" len="med"/>
                <a:tailEnd type="none" w="med" len="med"/>
              </a:ln>
              <a:solidFill>
                <a:srgbClr val="FF0000"/>
              </a:solidFill>
              <a:latin typeface="黑体" panose="02010609060101010101" pitchFamily="49" charset="-122"/>
              <a:ea typeface="黑体" panose="02010609060101010101" pitchFamily="49" charset="-122"/>
            </a:endParaRPr>
          </a:p>
        </p:txBody>
      </p:sp>
      <p:sp>
        <p:nvSpPr>
          <p:cNvPr id="25604" name="WordArt 21"/>
          <p:cNvSpPr>
            <a:spLocks noTextEdit="1"/>
          </p:cNvSpPr>
          <p:nvPr/>
        </p:nvSpPr>
        <p:spPr>
          <a:xfrm>
            <a:off x="1315641" y="2078831"/>
            <a:ext cx="138113" cy="211931"/>
          </a:xfrm>
          <a:prstGeom prst="rect">
            <a:avLst/>
          </a:prstGeom>
        </p:spPr>
        <p:txBody>
          <a:bodyPr wrap="none" fromWordArt="1">
            <a:prstTxWarp prst="textPlain">
              <a:avLst>
                <a:gd name="adj" fmla="val 50000"/>
              </a:avLst>
            </a:prstTxWarp>
            <a:normAutofit fontScale="32500" lnSpcReduction="20000"/>
          </a:bodyPr>
          <a:lstStyle/>
          <a:p>
            <a:pPr algn="ctr"/>
            <a:r>
              <a:rPr lang="zh-CN" altLang="en-US" sz="2700">
                <a:ln w="3175" cap="flat" cmpd="sng">
                  <a:solidFill>
                    <a:srgbClr val="FFFFFF"/>
                  </a:solidFill>
                  <a:prstDash val="solid"/>
                  <a:miter/>
                  <a:headEnd type="none" w="med" len="med"/>
                  <a:tailEnd type="none" w="med" len="med"/>
                </a:ln>
                <a:solidFill>
                  <a:srgbClr val="FFFFFF"/>
                </a:solidFill>
                <a:latin typeface="黑体" panose="02010609060101010101" pitchFamily="49" charset="-122"/>
                <a:ea typeface="黑体" panose="02010609060101010101" pitchFamily="49" charset="-122"/>
              </a:rPr>
              <a:t>2</a:t>
            </a:r>
          </a:p>
        </p:txBody>
      </p:sp>
      <p:graphicFrame>
        <p:nvGraphicFramePr>
          <p:cNvPr id="31" name="图示 30"/>
          <p:cNvGraphicFramePr/>
          <p:nvPr>
            <p:extLst/>
          </p:nvPr>
        </p:nvGraphicFramePr>
        <p:xfrm>
          <a:off x="53774" y="985394"/>
          <a:ext cx="4353920" cy="34563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3" name="矩形 13"/>
          <p:cNvSpPr>
            <a:spLocks noChangeArrowheads="1"/>
          </p:cNvSpPr>
          <p:nvPr/>
        </p:nvSpPr>
        <p:spPr bwMode="auto">
          <a:xfrm>
            <a:off x="4238625" y="1120379"/>
            <a:ext cx="2551510" cy="3239691"/>
          </a:xfrm>
          <a:prstGeom prst="rect">
            <a:avLst/>
          </a:prstGeom>
          <a:solidFill>
            <a:schemeClr val="accent2">
              <a:lumMod val="75000"/>
            </a:schemeClr>
          </a:solidFill>
          <a:ln w="25400">
            <a:solidFill>
              <a:srgbClr val="FFFFFF"/>
            </a:solidFill>
            <a:round/>
          </a:ln>
        </p:spPr>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sym typeface="Monaco"/>
              </a:rPr>
              <a:t>延伸问题</a:t>
            </a:r>
            <a:endParaRPr kumimoji="0" lang="en-US"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sym typeface="Monaco"/>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sym typeface="Monaco"/>
              </a:rPr>
              <a:t>一：</a:t>
            </a:r>
            <a:r>
              <a:rPr kumimoji="0" lang="zh-CN"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rPr>
              <a:t>你朋友对你的评价？</a:t>
            </a:r>
            <a:endParaRPr kumimoji="0" lang="en-US"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rPr>
              <a:t>二：</a:t>
            </a:r>
            <a:r>
              <a:rPr kumimoji="0" lang="zh-CN"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rPr>
              <a:t>你欣赏哪种性格的人？</a:t>
            </a:r>
            <a:endParaRPr kumimoji="0" lang="en-US"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rPr>
              <a:t>三：你觉得你是一个运气好的人吗？</a:t>
            </a:r>
            <a:endParaRPr kumimoji="0" lang="en-US" altLang="zh-CN" b="1" i="0" u="none" strike="noStrike" kern="1200" cap="none" spc="0" normalizeH="0" baseline="0" noProof="0" dirty="0">
              <a:ln>
                <a:noFill/>
              </a:ln>
              <a:solidFill>
                <a:schemeClr val="bg2">
                  <a:lumMod val="10000"/>
                </a:schemeClr>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b="1" i="0" u="none" strike="noStrike" kern="1200" cap="none" spc="0" normalizeH="0" baseline="0" noProof="0" dirty="0">
              <a:ln>
                <a:noFill/>
              </a:ln>
              <a:solidFill>
                <a:schemeClr val="bg1"/>
              </a:solidFill>
              <a:effectLst/>
              <a:uLnTx/>
              <a:uFillTx/>
              <a:latin typeface="黑体" panose="02010609060101010101" pitchFamily="49" charset="-122"/>
              <a:ea typeface="黑体" panose="02010609060101010101" pitchFamily="49" charset="-122"/>
              <a:cs typeface="+mn-cs"/>
              <a:sym typeface="Monaco"/>
            </a:endParaRPr>
          </a:p>
        </p:txBody>
      </p:sp>
      <p:grpSp>
        <p:nvGrpSpPr>
          <p:cNvPr id="13" name="组合 12"/>
          <p:cNvGrpSpPr/>
          <p:nvPr/>
        </p:nvGrpSpPr>
        <p:grpSpPr>
          <a:xfrm>
            <a:off x="-3571" y="520304"/>
            <a:ext cx="2527697" cy="399144"/>
            <a:chOff x="0" y="0"/>
            <a:chExt cx="3370216" cy="531941"/>
          </a:xfrm>
        </p:grpSpPr>
        <p:grpSp>
          <p:nvGrpSpPr>
            <p:cNvPr id="25608" name="组合 30"/>
            <p:cNvGrpSpPr/>
            <p:nvPr/>
          </p:nvGrpSpPr>
          <p:grpSpPr>
            <a:xfrm>
              <a:off x="0" y="0"/>
              <a:ext cx="3370216" cy="493479"/>
              <a:chOff x="0" y="0"/>
              <a:chExt cx="3370216" cy="493479"/>
            </a:xfrm>
          </p:grpSpPr>
          <p:sp>
            <p:nvSpPr>
              <p:cNvPr id="25609"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0"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5611" name="文本框 2"/>
            <p:cNvSpPr/>
            <p:nvPr/>
          </p:nvSpPr>
          <p:spPr>
            <a:xfrm>
              <a:off x="387345" y="19103"/>
              <a:ext cx="2294492" cy="512838"/>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优缺点</a:t>
              </a:r>
              <a:endParaRPr lang="zh-CN" altLang="en-US" sz="1350" dirty="0">
                <a:latin typeface="Arial" panose="020B0604020202020204" pitchFamily="34" charset="0"/>
                <a:ea typeface="宋体" panose="02010600030101010101" pitchFamily="2" charset="-122"/>
              </a:endParaRPr>
            </a:p>
          </p:txBody>
        </p:sp>
      </p:grpSp>
      <p:grpSp>
        <p:nvGrpSpPr>
          <p:cNvPr id="25612" name="组合 44"/>
          <p:cNvGrpSpPr/>
          <p:nvPr/>
        </p:nvGrpSpPr>
        <p:grpSpPr>
          <a:xfrm>
            <a:off x="6497241" y="4495800"/>
            <a:ext cx="169069" cy="186929"/>
            <a:chOff x="0" y="0"/>
            <a:chExt cx="299785" cy="299785"/>
          </a:xfrm>
        </p:grpSpPr>
        <p:sp>
          <p:nvSpPr>
            <p:cNvPr id="25613"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4"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5615" name="组合 47"/>
          <p:cNvGrpSpPr/>
          <p:nvPr/>
        </p:nvGrpSpPr>
        <p:grpSpPr>
          <a:xfrm flipH="1">
            <a:off x="6218635" y="4495800"/>
            <a:ext cx="169069" cy="186929"/>
            <a:chOff x="0" y="0"/>
            <a:chExt cx="299785" cy="299785"/>
          </a:xfrm>
        </p:grpSpPr>
        <p:sp>
          <p:nvSpPr>
            <p:cNvPr id="25616"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5617"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25754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8"/>
          <p:cNvGrpSpPr/>
          <p:nvPr/>
        </p:nvGrpSpPr>
        <p:grpSpPr>
          <a:xfrm>
            <a:off x="2203847" y="1589485"/>
            <a:ext cx="3723084" cy="785372"/>
            <a:chOff x="0" y="0"/>
            <a:chExt cx="4745037" cy="1047292"/>
          </a:xfrm>
        </p:grpSpPr>
        <p:sp>
          <p:nvSpPr>
            <p:cNvPr id="41986" name="AutoShape 37"/>
            <p:cNvSpPr/>
            <p:nvPr/>
          </p:nvSpPr>
          <p:spPr>
            <a:xfrm>
              <a:off x="0" y="0"/>
              <a:ext cx="4330926" cy="895690"/>
            </a:xfrm>
            <a:prstGeom prst="roundRect">
              <a:avLst>
                <a:gd name="adj" fmla="val 0"/>
              </a:avLst>
            </a:prstGeom>
            <a:solidFill>
              <a:schemeClr val="bg1"/>
            </a:solidFill>
            <a:ln w="3175" cap="flat" cmpd="sng">
              <a:solidFill>
                <a:schemeClr val="bg1"/>
              </a:solidFill>
              <a:prstDash val="solid"/>
              <a:miter/>
              <a:headEnd type="none" w="med" len="med"/>
              <a:tailEnd type="none" w="med" len="med"/>
            </a:ln>
          </p:spPr>
          <p:txBody>
            <a:bodyPr anchor="ctr"/>
            <a:lstStyle/>
            <a:p>
              <a:pPr marL="0" lvl="2" indent="0" algn="ctr" defTabSz="0" eaLnBrk="1" hangingPunct="1">
                <a:buClr>
                  <a:srgbClr val="FF0000"/>
                </a:buClr>
                <a:buSzPct val="70000"/>
                <a:buFont typeface="Wingdings" panose="05000000000000000000" pitchFamily="2" charset="2"/>
                <a:buChar char="n"/>
                <a:tabLst>
                  <a:tab pos="136525" algn="l"/>
                </a:tabLst>
              </a:pPr>
              <a:endParaRPr lang="zh-CN" altLang="zh-CN" sz="1350" dirty="0">
                <a:latin typeface="微软雅黑" panose="020B0503020204020204" charset="-122"/>
                <a:ea typeface="微软雅黑" panose="020B0503020204020204" charset="-122"/>
                <a:sym typeface="微软雅黑" panose="020B0503020204020204" charset="-122"/>
              </a:endParaRPr>
            </a:p>
          </p:txBody>
        </p:sp>
        <p:sp>
          <p:nvSpPr>
            <p:cNvPr id="41987" name="TextBox 43"/>
            <p:cNvSpPr/>
            <p:nvPr/>
          </p:nvSpPr>
          <p:spPr>
            <a:xfrm>
              <a:off x="863600" y="193747"/>
              <a:ext cx="2676877" cy="853545"/>
            </a:xfrm>
            <a:prstGeom prst="rect">
              <a:avLst/>
            </a:prstGeom>
            <a:noFill/>
            <a:ln w="9525" cap="flat" cmpd="sng">
              <a:solidFill>
                <a:srgbClr val="C00000"/>
              </a:solidFill>
              <a:prstDash val="solid"/>
              <a:miter/>
              <a:headEnd type="none" w="med" len="med"/>
              <a:tailEnd type="none" w="med" len="med"/>
            </a:ln>
          </p:spPr>
          <p:txBody>
            <a:bodyPr anchor="t">
              <a:spAutoFit/>
            </a:bodyPr>
            <a:lstStyle/>
            <a:p>
              <a:pPr lvl="0" indent="0"/>
              <a:r>
                <a:rPr lang="zh-CN" altLang="en-US" sz="1200" b="1" dirty="0">
                  <a:latin typeface="Arial" panose="020B0604020202020204" pitchFamily="34" charset="0"/>
                  <a:ea typeface="宋体" panose="02010600030101010101" pitchFamily="2" charset="-122"/>
                </a:rPr>
                <a:t>我有很多在互联网或是其他领域的朋友，之后能为公司推荐到更多的人才</a:t>
              </a:r>
            </a:p>
          </p:txBody>
        </p:sp>
        <p:pic>
          <p:nvPicPr>
            <p:cNvPr id="41988" name="Picture 2" descr="F:\0矢量下载资料2\PNG\各种图形的评论图标\page_full.png"/>
            <p:cNvPicPr>
              <a:picLocks noChangeAspect="1"/>
            </p:cNvPicPr>
            <p:nvPr/>
          </p:nvPicPr>
          <p:blipFill>
            <a:blip r:embed="rId2"/>
            <a:stretch>
              <a:fillRect/>
            </a:stretch>
          </p:blipFill>
          <p:spPr>
            <a:xfrm>
              <a:off x="3989387" y="281115"/>
              <a:ext cx="755650" cy="755650"/>
            </a:xfrm>
            <a:prstGeom prst="rect">
              <a:avLst/>
            </a:prstGeom>
            <a:noFill/>
            <a:ln w="9525">
              <a:noFill/>
            </a:ln>
          </p:spPr>
        </p:pic>
      </p:grpSp>
      <p:grpSp>
        <p:nvGrpSpPr>
          <p:cNvPr id="3" name="组合 26"/>
          <p:cNvGrpSpPr/>
          <p:nvPr/>
        </p:nvGrpSpPr>
        <p:grpSpPr>
          <a:xfrm>
            <a:off x="1123950" y="3589735"/>
            <a:ext cx="4457700" cy="748903"/>
            <a:chOff x="0" y="0"/>
            <a:chExt cx="5943600" cy="998665"/>
          </a:xfrm>
        </p:grpSpPr>
        <p:sp>
          <p:nvSpPr>
            <p:cNvPr id="41990" name="TextBox 43"/>
            <p:cNvSpPr/>
            <p:nvPr/>
          </p:nvSpPr>
          <p:spPr>
            <a:xfrm>
              <a:off x="944563" y="193747"/>
              <a:ext cx="3264001" cy="626614"/>
            </a:xfrm>
            <a:prstGeom prst="rect">
              <a:avLst/>
            </a:prstGeom>
            <a:noFill/>
            <a:ln w="9525">
              <a:noFill/>
            </a:ln>
          </p:spPr>
          <p:txBody>
            <a:bodyPr anchor="t">
              <a:spAutoFit/>
            </a:bodyPr>
            <a:lstStyle/>
            <a:p>
              <a:pPr lvl="0" indent="0"/>
              <a:r>
                <a:rPr lang="zh-CN" altLang="en-US" sz="1200" dirty="0">
                  <a:solidFill>
                    <a:srgbClr val="000000"/>
                  </a:solidFill>
                  <a:latin typeface="微软雅黑" panose="020B0503020204020204" charset="-122"/>
                  <a:ea typeface="微软雅黑" panose="020B0503020204020204" charset="-122"/>
                  <a:sym typeface="微软雅黑" panose="020B0503020204020204" charset="-122"/>
                </a:rPr>
                <a:t>点击添加文本 点击添加文本</a:t>
              </a:r>
              <a:endParaRPr lang="en-US" altLang="x-none" sz="1200" dirty="0">
                <a:solidFill>
                  <a:srgbClr val="000000"/>
                </a:solidFill>
                <a:latin typeface="微软雅黑" panose="020B0503020204020204" charset="-122"/>
                <a:ea typeface="微软雅黑" panose="020B0503020204020204" charset="-122"/>
                <a:sym typeface="微软雅黑" panose="020B0503020204020204" charset="-122"/>
              </a:endParaRPr>
            </a:p>
            <a:p>
              <a:pPr lvl="0" indent="0"/>
              <a:r>
                <a:rPr lang="zh-CN" altLang="en-US" sz="1200" dirty="0">
                  <a:solidFill>
                    <a:srgbClr val="000000"/>
                  </a:solidFill>
                  <a:latin typeface="微软雅黑" panose="020B0503020204020204" charset="-122"/>
                  <a:ea typeface="微软雅黑" panose="020B0503020204020204" charset="-122"/>
                  <a:sym typeface="微软雅黑" panose="020B0503020204020204" charset="-122"/>
                </a:rPr>
                <a:t>点击添加文本 点击添加文本</a:t>
              </a:r>
              <a:endParaRPr lang="en-US" altLang="x-none" sz="1200"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1991" name="组合 25"/>
            <p:cNvGrpSpPr/>
            <p:nvPr/>
          </p:nvGrpSpPr>
          <p:grpSpPr>
            <a:xfrm>
              <a:off x="0" y="0"/>
              <a:ext cx="5943600" cy="998665"/>
              <a:chOff x="0" y="0"/>
              <a:chExt cx="5943600" cy="998665"/>
            </a:xfrm>
          </p:grpSpPr>
          <p:sp>
            <p:nvSpPr>
              <p:cNvPr id="41992" name="AutoShape 41"/>
              <p:cNvSpPr/>
              <p:nvPr/>
            </p:nvSpPr>
            <p:spPr>
              <a:xfrm>
                <a:off x="0" y="0"/>
                <a:ext cx="5525619" cy="895690"/>
              </a:xfrm>
              <a:prstGeom prst="roundRect">
                <a:avLst>
                  <a:gd name="adj" fmla="val 0"/>
                </a:avLst>
              </a:prstGeom>
              <a:solidFill>
                <a:schemeClr val="bg1"/>
              </a:solidFill>
              <a:ln w="9525">
                <a:noFill/>
              </a:ln>
            </p:spPr>
            <p:txBody>
              <a:bodyPr anchor="ctr"/>
              <a:lstStyle/>
              <a:p>
                <a:pPr marL="0" lvl="2" indent="0" algn="ctr" defTabSz="0" eaLnBrk="1" hangingPunct="1">
                  <a:buClr>
                    <a:srgbClr val="FF0000"/>
                  </a:buClr>
                  <a:buSzPct val="70000"/>
                  <a:buFont typeface="Wingdings" panose="05000000000000000000" pitchFamily="2" charset="2"/>
                  <a:buChar char="n"/>
                  <a:tabLst>
                    <a:tab pos="136525" algn="l"/>
                  </a:tabLst>
                </a:pPr>
                <a:endParaRPr lang="zh-CN" altLang="zh-CN" sz="1350" dirty="0">
                  <a:latin typeface="微软雅黑" panose="020B0503020204020204" charset="-122"/>
                  <a:ea typeface="微软雅黑" panose="020B0503020204020204" charset="-122"/>
                  <a:sym typeface="微软雅黑" panose="020B0503020204020204" charset="-122"/>
                </a:endParaRPr>
              </a:p>
            </p:txBody>
          </p:sp>
          <p:pic>
            <p:nvPicPr>
              <p:cNvPr id="41993" name="Picture 2" descr="F:\0矢量下载资料2\PNG\各种图形的评论图标\page_full.png"/>
              <p:cNvPicPr>
                <a:picLocks noChangeAspect="1"/>
              </p:cNvPicPr>
              <p:nvPr/>
            </p:nvPicPr>
            <p:blipFill>
              <a:blip r:embed="rId2"/>
              <a:stretch>
                <a:fillRect/>
              </a:stretch>
            </p:blipFill>
            <p:spPr>
              <a:xfrm>
                <a:off x="5187950" y="243015"/>
                <a:ext cx="755650" cy="755650"/>
              </a:xfrm>
              <a:prstGeom prst="rect">
                <a:avLst/>
              </a:prstGeom>
              <a:noFill/>
              <a:ln w="9525">
                <a:noFill/>
              </a:ln>
            </p:spPr>
          </p:pic>
        </p:grpSp>
      </p:grpSp>
      <p:grpSp>
        <p:nvGrpSpPr>
          <p:cNvPr id="5" name="组合 27"/>
          <p:cNvGrpSpPr/>
          <p:nvPr/>
        </p:nvGrpSpPr>
        <p:grpSpPr>
          <a:xfrm>
            <a:off x="1664494" y="2580085"/>
            <a:ext cx="4002881" cy="758428"/>
            <a:chOff x="0" y="0"/>
            <a:chExt cx="5337175" cy="1011365"/>
          </a:xfrm>
        </p:grpSpPr>
        <p:sp>
          <p:nvSpPr>
            <p:cNvPr id="41995" name="AutoShape 38"/>
            <p:cNvSpPr/>
            <p:nvPr/>
          </p:nvSpPr>
          <p:spPr>
            <a:xfrm>
              <a:off x="0" y="0"/>
              <a:ext cx="4927614" cy="895690"/>
            </a:xfrm>
            <a:prstGeom prst="roundRect">
              <a:avLst>
                <a:gd name="adj" fmla="val 0"/>
              </a:avLst>
            </a:prstGeom>
            <a:solidFill>
              <a:schemeClr val="bg1"/>
            </a:solidFill>
            <a:ln w="9525">
              <a:noFill/>
            </a:ln>
          </p:spPr>
          <p:txBody>
            <a:bodyPr anchor="ctr"/>
            <a:lstStyle/>
            <a:p>
              <a:pPr marL="0" lvl="2" indent="0" algn="ctr" defTabSz="0" eaLnBrk="1" hangingPunct="1">
                <a:buClr>
                  <a:srgbClr val="FF0000"/>
                </a:buClr>
                <a:buSzPct val="70000"/>
                <a:buFont typeface="Arial" panose="020B0604020202020204" pitchFamily="34" charset="0"/>
                <a:buNone/>
                <a:tabLst>
                  <a:tab pos="136525" algn="l"/>
                </a:tabLst>
              </a:pPr>
              <a:endParaRPr lang="zh-CN" altLang="zh-CN" sz="1350" dirty="0">
                <a:latin typeface="微软雅黑" panose="020B0503020204020204" charset="-122"/>
                <a:ea typeface="微软雅黑" panose="020B0503020204020204" charset="-122"/>
                <a:sym typeface="微软雅黑" panose="020B0503020204020204" charset="-122"/>
              </a:endParaRPr>
            </a:p>
          </p:txBody>
        </p:sp>
        <p:sp>
          <p:nvSpPr>
            <p:cNvPr id="41996" name="TextBox 43"/>
            <p:cNvSpPr/>
            <p:nvPr/>
          </p:nvSpPr>
          <p:spPr>
            <a:xfrm>
              <a:off x="933451" y="193747"/>
              <a:ext cx="3265318" cy="670645"/>
            </a:xfrm>
            <a:prstGeom prst="rect">
              <a:avLst/>
            </a:prstGeom>
            <a:noFill/>
            <a:ln w="9525" cap="flat" cmpd="sng">
              <a:solidFill>
                <a:srgbClr val="7030A0"/>
              </a:solidFill>
              <a:prstDash val="solid"/>
              <a:miter/>
              <a:headEnd type="none" w="med" len="med"/>
              <a:tailEnd type="none" w="med" len="med"/>
            </a:ln>
          </p:spPr>
          <p:txBody>
            <a:bodyPr anchor="t">
              <a:spAutoFit/>
            </a:bodyPr>
            <a:lstStyle/>
            <a:p>
              <a:pPr lvl="0" indent="0"/>
              <a:r>
                <a:rPr lang="zh-CN" altLang="en-US" sz="1350" b="1" dirty="0">
                  <a:latin typeface="Arial" panose="020B0604020202020204" pitchFamily="34" charset="0"/>
                  <a:ea typeface="宋体" panose="02010600030101010101" pitchFamily="2" charset="-122"/>
                </a:rPr>
                <a:t>性格很随和，能很快融入团队，并在团队中发挥更大的价值</a:t>
              </a:r>
            </a:p>
          </p:txBody>
        </p:sp>
        <p:pic>
          <p:nvPicPr>
            <p:cNvPr id="41997" name="Picture 2" descr="F:\0矢量下载资料2\PNG\各种图形的评论图标\page_full.png"/>
            <p:cNvPicPr>
              <a:picLocks noChangeAspect="1"/>
            </p:cNvPicPr>
            <p:nvPr/>
          </p:nvPicPr>
          <p:blipFill>
            <a:blip r:embed="rId2"/>
            <a:stretch>
              <a:fillRect/>
            </a:stretch>
          </p:blipFill>
          <p:spPr>
            <a:xfrm>
              <a:off x="4581525" y="255715"/>
              <a:ext cx="755650" cy="755650"/>
            </a:xfrm>
            <a:prstGeom prst="rect">
              <a:avLst/>
            </a:prstGeom>
            <a:noFill/>
            <a:ln w="9525">
              <a:noFill/>
            </a:ln>
          </p:spPr>
        </p:pic>
      </p:grpSp>
      <p:sp>
        <p:nvSpPr>
          <p:cNvPr id="38933" name="AutoShape 42"/>
          <p:cNvSpPr>
            <a:spLocks noChangeArrowheads="1"/>
          </p:cNvSpPr>
          <p:nvPr/>
        </p:nvSpPr>
        <p:spPr bwMode="auto">
          <a:xfrm>
            <a:off x="508397" y="3375422"/>
            <a:ext cx="951310" cy="895350"/>
          </a:xfrm>
          <a:prstGeom prst="upArrow">
            <a:avLst>
              <a:gd name="adj1" fmla="val 70991"/>
              <a:gd name="adj2" fmla="val 47801"/>
            </a:avLst>
          </a:prstGeom>
          <a:solidFill>
            <a:schemeClr val="accent2">
              <a:lumMod val="75000"/>
            </a:schemeClr>
          </a:solidFill>
          <a:ln w="12700">
            <a:solidFill>
              <a:schemeClr val="bg1"/>
            </a:solidFill>
            <a:miter lim="800000"/>
          </a:ln>
        </p:spPr>
        <p:txBody>
          <a:bodyPr anchor="ctr"/>
          <a:lstStyle/>
          <a:p>
            <a:pPr marL="0" marR="0" lvl="2" indent="0" algn="ctr" defTabSz="914400" rtl="0" eaLnBrk="0" fontAlgn="base" latinLnBrk="0" hangingPunct="0">
              <a:lnSpc>
                <a:spcPct val="100000"/>
              </a:lnSpc>
              <a:spcBef>
                <a:spcPct val="0"/>
              </a:spcBef>
              <a:spcAft>
                <a:spcPct val="0"/>
              </a:spcAft>
              <a:buClr>
                <a:srgbClr val="FF0000"/>
              </a:buClr>
              <a:buSzPct val="70000"/>
              <a:buFont typeface="Wingdings" panose="05000000000000000000" pitchFamily="2" charset="2"/>
              <a:buChar char="u"/>
              <a:tabLst>
                <a:tab pos="136525" algn="l"/>
              </a:tabLst>
              <a:defRPr/>
            </a:pPr>
            <a:endParaRPr kumimoji="0" lang="zh-CN" altLang="zh-CN" sz="1350" b="0" i="0" u="none" strike="noStrike" kern="1200" cap="none" spc="0" normalizeH="0" baseline="0" noProof="0">
              <a:ln>
                <a:noFill/>
              </a:ln>
              <a:solidFill>
                <a:schemeClr val="tx1"/>
              </a:solidFill>
              <a:effectLst/>
              <a:uLnTx/>
              <a:uFillTx/>
              <a:latin typeface="微软雅黑" panose="020B0503020204020204" charset="-122"/>
              <a:ea typeface="微软雅黑" panose="020B0503020204020204" charset="-122"/>
              <a:cs typeface="+mn-cs"/>
              <a:sym typeface="微软雅黑" panose="020B0503020204020204" charset="-122"/>
            </a:endParaRPr>
          </a:p>
        </p:txBody>
      </p:sp>
      <p:grpSp>
        <p:nvGrpSpPr>
          <p:cNvPr id="7" name="组合 19"/>
          <p:cNvGrpSpPr/>
          <p:nvPr/>
        </p:nvGrpSpPr>
        <p:grpSpPr>
          <a:xfrm>
            <a:off x="1053703" y="2365772"/>
            <a:ext cx="951309" cy="1162787"/>
            <a:chOff x="0" y="0"/>
            <a:chExt cx="1528763" cy="1870462"/>
          </a:xfrm>
        </p:grpSpPr>
        <p:sp>
          <p:nvSpPr>
            <p:cNvPr id="42000" name="AutoShape 42"/>
            <p:cNvSpPr/>
            <p:nvPr/>
          </p:nvSpPr>
          <p:spPr>
            <a:xfrm>
              <a:off x="0" y="0"/>
              <a:ext cx="1528763" cy="1439863"/>
            </a:xfrm>
            <a:prstGeom prst="upArrow">
              <a:avLst>
                <a:gd name="adj1" fmla="val 70990"/>
                <a:gd name="adj2" fmla="val 47791"/>
              </a:avLst>
            </a:prstGeom>
            <a:solidFill>
              <a:srgbClr val="7030A0"/>
            </a:solidFill>
            <a:ln w="12700" cap="flat" cmpd="sng">
              <a:solidFill>
                <a:schemeClr val="bg1"/>
              </a:solidFill>
              <a:prstDash val="solid"/>
              <a:miter/>
              <a:headEnd type="none" w="med" len="med"/>
              <a:tailEnd type="none" w="med" len="med"/>
            </a:ln>
          </p:spPr>
          <p:txBody>
            <a:bodyPr anchor="ctr"/>
            <a:lstStyle/>
            <a:p>
              <a:pPr lvl="0" indent="0" algn="ctr">
                <a:buClr>
                  <a:srgbClr val="FF0000"/>
                </a:buClr>
                <a:buSzPct val="70000"/>
                <a:buFont typeface="Wingdings" panose="05000000000000000000" pitchFamily="2" charset="2"/>
                <a:buChar char="u"/>
              </a:pPr>
              <a:endParaRPr lang="zh-CN" altLang="zh-CN" sz="1350" dirty="0">
                <a:solidFill>
                  <a:schemeClr val="bg1"/>
                </a:solidFill>
                <a:latin typeface="微软雅黑" panose="020B0503020204020204" charset="-122"/>
                <a:ea typeface="微软雅黑" panose="020B0503020204020204" charset="-122"/>
                <a:sym typeface="微软雅黑" panose="020B0503020204020204" charset="-122"/>
              </a:endParaRPr>
            </a:p>
          </p:txBody>
        </p:sp>
        <p:sp>
          <p:nvSpPr>
            <p:cNvPr id="42001" name="TextBox 67"/>
            <p:cNvSpPr/>
            <p:nvPr/>
          </p:nvSpPr>
          <p:spPr>
            <a:xfrm>
              <a:off x="330398" y="719377"/>
              <a:ext cx="1095655" cy="1151085"/>
            </a:xfrm>
            <a:prstGeom prst="rect">
              <a:avLst/>
            </a:prstGeom>
            <a:noFill/>
            <a:ln w="9525">
              <a:noFill/>
            </a:ln>
          </p:spPr>
          <p:txBody>
            <a:bodyPr wrap="square" anchor="t">
              <a:spAutoFit/>
            </a:bodyPr>
            <a:lstStyle/>
            <a:p>
              <a:pPr fontAlgn="ctr">
                <a:buClr>
                  <a:srgbClr val="FF0000"/>
                </a:buClr>
                <a:buSzPct val="70000"/>
              </a:pPr>
              <a:r>
                <a:rPr lang="zh-CN" altLang="en-US" sz="1350" b="1" dirty="0">
                  <a:solidFill>
                    <a:schemeClr val="bg1"/>
                  </a:solidFill>
                  <a:latin typeface="Arial" panose="020B0604020202020204" pitchFamily="34" charset="0"/>
                  <a:ea typeface="宋体" panose="02010600030101010101" pitchFamily="2" charset="-122"/>
                </a:rPr>
                <a:t>适应</a:t>
              </a:r>
              <a:endParaRPr lang="en-US" altLang="zh-CN" sz="1350" b="1" dirty="0">
                <a:solidFill>
                  <a:schemeClr val="bg1"/>
                </a:solidFill>
                <a:latin typeface="Arial" panose="020B0604020202020204" pitchFamily="34" charset="0"/>
                <a:ea typeface="宋体" panose="02010600030101010101" pitchFamily="2" charset="-122"/>
              </a:endParaRPr>
            </a:p>
            <a:p>
              <a:pPr fontAlgn="ctr">
                <a:buClr>
                  <a:srgbClr val="FF0000"/>
                </a:buClr>
                <a:buSzPct val="70000"/>
              </a:pPr>
              <a:r>
                <a:rPr lang="zh-CN" altLang="en-US" sz="1350" b="1" dirty="0">
                  <a:solidFill>
                    <a:schemeClr val="bg1"/>
                  </a:solidFill>
                  <a:latin typeface="Arial" panose="020B0604020202020204" pitchFamily="34" charset="0"/>
                  <a:ea typeface="宋体" panose="02010600030101010101" pitchFamily="2" charset="-122"/>
                </a:rPr>
                <a:t>能力</a:t>
              </a:r>
            </a:p>
            <a:p>
              <a:pPr lvl="0" indent="0" algn="ctr" fontAlgn="ctr">
                <a:buClr>
                  <a:srgbClr val="FF0000"/>
                </a:buClr>
                <a:buSzPct val="70000"/>
              </a:pPr>
              <a:endParaRPr lang="zh-CN" altLang="en-US" sz="1350" dirty="0">
                <a:latin typeface="Arial" panose="020B0604020202020204" pitchFamily="34" charset="0"/>
                <a:ea typeface="宋体" panose="02010600030101010101" pitchFamily="2" charset="-122"/>
              </a:endParaRPr>
            </a:p>
          </p:txBody>
        </p:sp>
      </p:grpSp>
      <p:grpSp>
        <p:nvGrpSpPr>
          <p:cNvPr id="8" name="组合 18"/>
          <p:cNvGrpSpPr/>
          <p:nvPr/>
        </p:nvGrpSpPr>
        <p:grpSpPr>
          <a:xfrm>
            <a:off x="1600200" y="1375172"/>
            <a:ext cx="951310" cy="895350"/>
            <a:chOff x="0" y="0"/>
            <a:chExt cx="1527175" cy="1439863"/>
          </a:xfrm>
        </p:grpSpPr>
        <p:sp>
          <p:nvSpPr>
            <p:cNvPr id="42003" name="AutoShape 42"/>
            <p:cNvSpPr/>
            <p:nvPr/>
          </p:nvSpPr>
          <p:spPr>
            <a:xfrm>
              <a:off x="0" y="0"/>
              <a:ext cx="1527175" cy="1439863"/>
            </a:xfrm>
            <a:prstGeom prst="upArrow">
              <a:avLst>
                <a:gd name="adj1" fmla="val 70990"/>
                <a:gd name="adj2" fmla="val 47791"/>
              </a:avLst>
            </a:prstGeom>
            <a:gradFill rotWithShape="1">
              <a:gsLst>
                <a:gs pos="0">
                  <a:srgbClr val="660000">
                    <a:alpha val="100000"/>
                  </a:srgbClr>
                </a:gs>
                <a:gs pos="50000">
                  <a:srgbClr val="920000">
                    <a:alpha val="100000"/>
                  </a:srgbClr>
                </a:gs>
                <a:gs pos="100000">
                  <a:srgbClr val="B00000">
                    <a:alpha val="100000"/>
                  </a:srgbClr>
                </a:gs>
              </a:gsLst>
              <a:lin ang="5400000" scaled="1"/>
              <a:tileRect/>
            </a:gradFill>
            <a:ln w="12700" cap="flat" cmpd="sng">
              <a:solidFill>
                <a:schemeClr val="bg1"/>
              </a:solidFill>
              <a:prstDash val="solid"/>
              <a:miter/>
              <a:headEnd type="none" w="med" len="med"/>
              <a:tailEnd type="none" w="med" len="med"/>
            </a:ln>
          </p:spPr>
          <p:txBody>
            <a:bodyPr anchor="ctr"/>
            <a:lstStyle/>
            <a:p>
              <a:pPr marL="0" lvl="2" indent="0" algn="ctr" eaLnBrk="1" hangingPunct="1">
                <a:buClr>
                  <a:srgbClr val="FF0000"/>
                </a:buClr>
                <a:buSzPct val="70000"/>
                <a:buFont typeface="Wingdings" panose="05000000000000000000" pitchFamily="2" charset="2"/>
                <a:buChar char="u"/>
              </a:pPr>
              <a:endParaRPr lang="zh-CN" altLang="zh-CN" sz="1350" dirty="0">
                <a:latin typeface="微软雅黑" panose="020B0503020204020204" charset="-122"/>
                <a:ea typeface="微软雅黑" panose="020B0503020204020204" charset="-122"/>
                <a:sym typeface="微软雅黑" panose="020B0503020204020204" charset="-122"/>
              </a:endParaRPr>
            </a:p>
          </p:txBody>
        </p:sp>
        <p:sp>
          <p:nvSpPr>
            <p:cNvPr id="42004" name="TextBox 6"/>
            <p:cNvSpPr/>
            <p:nvPr/>
          </p:nvSpPr>
          <p:spPr>
            <a:xfrm>
              <a:off x="71013" y="724480"/>
              <a:ext cx="1416407" cy="477912"/>
            </a:xfrm>
            <a:prstGeom prst="rect">
              <a:avLst/>
            </a:prstGeom>
            <a:noFill/>
            <a:ln w="9525">
              <a:noFill/>
            </a:ln>
          </p:spPr>
          <p:txBody>
            <a:bodyPr anchor="t">
              <a:spAutoFit/>
            </a:bodyPr>
            <a:lstStyle/>
            <a:p>
              <a:pPr lvl="0" indent="0" algn="ctr" fontAlgn="ctr">
                <a:buClr>
                  <a:srgbClr val="FF0000"/>
                </a:buClr>
                <a:buSzPct val="70000"/>
              </a:pPr>
              <a:endParaRPr lang="zh-CN" altLang="en-US" sz="1350" dirty="0">
                <a:latin typeface="Arial" panose="020B0604020202020204" pitchFamily="34" charset="0"/>
                <a:ea typeface="宋体" panose="02010600030101010101" pitchFamily="2" charset="-122"/>
              </a:endParaRPr>
            </a:p>
          </p:txBody>
        </p:sp>
      </p:grpSp>
      <p:sp>
        <p:nvSpPr>
          <p:cNvPr id="38923" name="Text Box 29"/>
          <p:cNvSpPr txBox="1">
            <a:spLocks noChangeArrowheads="1"/>
          </p:cNvSpPr>
          <p:nvPr/>
        </p:nvSpPr>
        <p:spPr bwMode="auto">
          <a:xfrm>
            <a:off x="1776413" y="3720703"/>
            <a:ext cx="2800350" cy="502920"/>
          </a:xfrm>
          <a:prstGeom prst="rect">
            <a:avLst/>
          </a:prstGeom>
          <a:noFill/>
          <a:ln w="9525">
            <a:solidFill>
              <a:schemeClr val="accent2">
                <a:lumMod val="75000"/>
              </a:schemeClr>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350" b="1" i="0" u="none" strike="noStrike" kern="1200" cap="none" spc="0" normalizeH="0" baseline="0" noProof="0" dirty="0" smtClean="0">
                <a:ln>
                  <a:noFill/>
                </a:ln>
                <a:solidFill>
                  <a:schemeClr val="tx1"/>
                </a:solidFill>
                <a:effectLst/>
                <a:uLnTx/>
                <a:uFillTx/>
                <a:latin typeface="Arial" panose="020B0604020202020204" pitchFamily="34" charset="0"/>
                <a:ea typeface="宋体" panose="02010600030101010101" pitchFamily="2" charset="-122"/>
                <a:cs typeface="+mn-cs"/>
              </a:rPr>
              <a:t>我有工作经验，能独立完成项目，立即可以上岗工作</a:t>
            </a:r>
          </a:p>
        </p:txBody>
      </p:sp>
      <p:sp>
        <p:nvSpPr>
          <p:cNvPr id="42006" name="矩形 32"/>
          <p:cNvSpPr/>
          <p:nvPr/>
        </p:nvSpPr>
        <p:spPr>
          <a:xfrm>
            <a:off x="728663" y="3752850"/>
            <a:ext cx="675085" cy="502920"/>
          </a:xfrm>
          <a:prstGeom prst="rect">
            <a:avLst/>
          </a:prstGeom>
          <a:noFill/>
          <a:ln w="9525">
            <a:noFill/>
          </a:ln>
        </p:spPr>
        <p:txBody>
          <a:bodyPr anchor="t">
            <a:spAutoFit/>
          </a:bodyPr>
          <a:lstStyle/>
          <a:p>
            <a:pPr lvl="0" indent="0"/>
            <a:r>
              <a:rPr lang="zh-CN" altLang="en-US" sz="1350" b="1" dirty="0">
                <a:solidFill>
                  <a:schemeClr val="bg1"/>
                </a:solidFill>
                <a:latin typeface="Arial" panose="020B0604020202020204" pitchFamily="34" charset="0"/>
                <a:ea typeface="宋体" panose="02010600030101010101" pitchFamily="2" charset="-122"/>
              </a:rPr>
              <a:t>工作</a:t>
            </a:r>
            <a:endParaRPr lang="en-US" altLang="zh-CN" sz="1350" b="1" dirty="0">
              <a:solidFill>
                <a:schemeClr val="bg1"/>
              </a:solidFill>
              <a:latin typeface="Arial" panose="020B0604020202020204" pitchFamily="34" charset="0"/>
              <a:ea typeface="宋体" panose="02010600030101010101" pitchFamily="2" charset="-122"/>
            </a:endParaRPr>
          </a:p>
          <a:p>
            <a:pPr lvl="0" indent="0"/>
            <a:r>
              <a:rPr lang="zh-CN" altLang="en-US" sz="1350" b="1" dirty="0">
                <a:solidFill>
                  <a:schemeClr val="bg1"/>
                </a:solidFill>
                <a:latin typeface="Arial" panose="020B0604020202020204" pitchFamily="34" charset="0"/>
                <a:ea typeface="宋体" panose="02010600030101010101" pitchFamily="2" charset="-122"/>
              </a:rPr>
              <a:t>能力</a:t>
            </a:r>
            <a:endParaRPr lang="zh-CN" altLang="en-US" sz="1350" dirty="0">
              <a:solidFill>
                <a:schemeClr val="bg1"/>
              </a:solidFill>
              <a:latin typeface="Arial" panose="020B0604020202020204" pitchFamily="34" charset="0"/>
              <a:ea typeface="宋体" panose="02010600030101010101" pitchFamily="2" charset="-122"/>
            </a:endParaRPr>
          </a:p>
        </p:txBody>
      </p:sp>
      <p:sp>
        <p:nvSpPr>
          <p:cNvPr id="42007" name="矩形 33"/>
          <p:cNvSpPr/>
          <p:nvPr/>
        </p:nvSpPr>
        <p:spPr>
          <a:xfrm>
            <a:off x="1843087" y="1795463"/>
            <a:ext cx="562009" cy="507831"/>
          </a:xfrm>
          <a:prstGeom prst="rect">
            <a:avLst/>
          </a:prstGeom>
          <a:noFill/>
          <a:ln w="9525">
            <a:noFill/>
          </a:ln>
        </p:spPr>
        <p:txBody>
          <a:bodyPr wrap="square" anchor="t">
            <a:spAutoFit/>
          </a:bodyPr>
          <a:lstStyle/>
          <a:p>
            <a:pPr lvl="0" indent="0"/>
            <a:r>
              <a:rPr lang="zh-CN" altLang="en-US" sz="1350" b="1" dirty="0">
                <a:solidFill>
                  <a:schemeClr val="bg1"/>
                </a:solidFill>
                <a:latin typeface="Arial" panose="020B0604020202020204" pitchFamily="34" charset="0"/>
                <a:ea typeface="宋体" panose="02010600030101010101" pitchFamily="2" charset="-122"/>
              </a:rPr>
              <a:t>人脉</a:t>
            </a:r>
            <a:endParaRPr lang="en-US" altLang="zh-CN" sz="1350" b="1" dirty="0">
              <a:solidFill>
                <a:schemeClr val="bg1"/>
              </a:solidFill>
              <a:latin typeface="Arial" panose="020B0604020202020204" pitchFamily="34" charset="0"/>
              <a:ea typeface="宋体" panose="02010600030101010101" pitchFamily="2" charset="-122"/>
            </a:endParaRPr>
          </a:p>
          <a:p>
            <a:pPr lvl="0" indent="0"/>
            <a:r>
              <a:rPr lang="zh-CN" altLang="en-US" sz="1350" b="1" dirty="0">
                <a:solidFill>
                  <a:schemeClr val="bg1"/>
                </a:solidFill>
                <a:latin typeface="Arial" panose="020B0604020202020204" pitchFamily="34" charset="0"/>
                <a:ea typeface="宋体" panose="02010600030101010101" pitchFamily="2" charset="-122"/>
              </a:rPr>
              <a:t>方面</a:t>
            </a:r>
            <a:endParaRPr lang="zh-CN" altLang="en-US" sz="1350" dirty="0">
              <a:solidFill>
                <a:schemeClr val="bg1"/>
              </a:solidFill>
              <a:latin typeface="Arial" panose="020B0604020202020204" pitchFamily="34" charset="0"/>
              <a:ea typeface="宋体" panose="02010600030101010101" pitchFamily="2" charset="-122"/>
            </a:endParaRPr>
          </a:p>
        </p:txBody>
      </p:sp>
      <p:grpSp>
        <p:nvGrpSpPr>
          <p:cNvPr id="33" name="组合 32"/>
          <p:cNvGrpSpPr/>
          <p:nvPr/>
        </p:nvGrpSpPr>
        <p:grpSpPr>
          <a:xfrm>
            <a:off x="-3571" y="520304"/>
            <a:ext cx="2527697" cy="370284"/>
            <a:chOff x="0" y="0"/>
            <a:chExt cx="3370216" cy="493479"/>
          </a:xfrm>
        </p:grpSpPr>
        <p:grpSp>
          <p:nvGrpSpPr>
            <p:cNvPr id="42009" name="组合 30"/>
            <p:cNvGrpSpPr/>
            <p:nvPr/>
          </p:nvGrpSpPr>
          <p:grpSpPr>
            <a:xfrm>
              <a:off x="0" y="0"/>
              <a:ext cx="3370216" cy="493479"/>
              <a:chOff x="0" y="0"/>
              <a:chExt cx="3370216" cy="493479"/>
            </a:xfrm>
          </p:grpSpPr>
          <p:sp>
            <p:nvSpPr>
              <p:cNvPr id="42010"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2011"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2012" name="文本框 2"/>
            <p:cNvSpPr/>
            <p:nvPr/>
          </p:nvSpPr>
          <p:spPr>
            <a:xfrm>
              <a:off x="121818" y="19103"/>
              <a:ext cx="3206758" cy="447675"/>
            </a:xfrm>
            <a:prstGeom prst="rect">
              <a:avLst/>
            </a:prstGeom>
            <a:noFill/>
            <a:ln w="9525">
              <a:noFill/>
            </a:ln>
          </p:spPr>
          <p:txBody>
            <a:bodyPr anchor="t">
              <a:spAutoFit/>
            </a:bodyPr>
            <a:lstStyle/>
            <a:p>
              <a:pPr lvl="0" indent="0"/>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优点延伸</a:t>
              </a:r>
              <a:r>
                <a:rPr lang="en-US" altLang="zh-CN" sz="1500" b="1" dirty="0" smtClean="0">
                  <a:solidFill>
                    <a:schemeClr val="bg1"/>
                  </a:solidFill>
                  <a:latin typeface="微软雅黑" panose="020B0503020204020204" charset="-122"/>
                  <a:ea typeface="微软雅黑" panose="020B0503020204020204" charset="-122"/>
                  <a:sym typeface="微软雅黑" panose="020B0503020204020204" charset="-122"/>
                </a:rPr>
                <a:t>-</a:t>
              </a:r>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为</a:t>
              </a: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什么选择你</a:t>
              </a:r>
              <a:endParaRPr lang="zh-CN" altLang="en-US" sz="1500" b="1" dirty="0">
                <a:latin typeface="Arial" panose="020B0604020202020204" pitchFamily="34" charset="0"/>
                <a:ea typeface="宋体" panose="02010600030101010101" pitchFamily="2" charset="-122"/>
              </a:endParaRPr>
            </a:p>
          </p:txBody>
        </p:sp>
      </p:grpSp>
      <p:grpSp>
        <p:nvGrpSpPr>
          <p:cNvPr id="42013" name="组合 44"/>
          <p:cNvGrpSpPr/>
          <p:nvPr/>
        </p:nvGrpSpPr>
        <p:grpSpPr>
          <a:xfrm>
            <a:off x="6497241" y="4495800"/>
            <a:ext cx="169069" cy="186929"/>
            <a:chOff x="0" y="0"/>
            <a:chExt cx="299785" cy="299785"/>
          </a:xfrm>
        </p:grpSpPr>
        <p:sp>
          <p:nvSpPr>
            <p:cNvPr id="42014"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2015"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2016" name="组合 47"/>
          <p:cNvGrpSpPr/>
          <p:nvPr/>
        </p:nvGrpSpPr>
        <p:grpSpPr>
          <a:xfrm flipH="1">
            <a:off x="6218635" y="4495800"/>
            <a:ext cx="169069" cy="186929"/>
            <a:chOff x="0" y="0"/>
            <a:chExt cx="299785" cy="299785"/>
          </a:xfrm>
        </p:grpSpPr>
        <p:sp>
          <p:nvSpPr>
            <p:cNvPr id="42017"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2018"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406068157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24"/>
          <p:cNvGrpSpPr/>
          <p:nvPr/>
        </p:nvGrpSpPr>
        <p:grpSpPr>
          <a:xfrm>
            <a:off x="728663" y="1371600"/>
            <a:ext cx="5772150" cy="3305559"/>
            <a:chOff x="0" y="0"/>
            <a:chExt cx="7695723" cy="4407639"/>
          </a:xfrm>
        </p:grpSpPr>
        <p:grpSp>
          <p:nvGrpSpPr>
            <p:cNvPr id="40962" name="Group 2"/>
            <p:cNvGrpSpPr/>
            <p:nvPr/>
          </p:nvGrpSpPr>
          <p:grpSpPr>
            <a:xfrm>
              <a:off x="0" y="0"/>
              <a:ext cx="3560763" cy="3689350"/>
              <a:chOff x="0" y="0"/>
              <a:chExt cx="2960" cy="2960"/>
            </a:xfrm>
          </p:grpSpPr>
          <p:sp>
            <p:nvSpPr>
              <p:cNvPr id="40963" name="Freeform 3"/>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C00000">
                  <a:alpha val="20000"/>
                </a:srgbClr>
              </a:solidFill>
              <a:ln w="9525">
                <a:noFill/>
              </a:ln>
            </p:spPr>
            <p:txBody>
              <a:bodyPr/>
              <a:lstStyle/>
              <a:p>
                <a:endParaRPr lang="zh-CN" altLang="en-US" sz="1350"/>
              </a:p>
            </p:txBody>
          </p:sp>
          <p:sp>
            <p:nvSpPr>
              <p:cNvPr id="40964" name="Freeform 4"/>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C00000">
                  <a:alpha val="20000"/>
                </a:srgbClr>
              </a:solidFill>
              <a:ln w="9525">
                <a:noFill/>
              </a:ln>
            </p:spPr>
            <p:txBody>
              <a:bodyPr/>
              <a:lstStyle/>
              <a:p>
                <a:endParaRPr lang="zh-CN" altLang="en-US" sz="1350"/>
              </a:p>
            </p:txBody>
          </p:sp>
          <p:sp>
            <p:nvSpPr>
              <p:cNvPr id="40965" name="Freeform 5"/>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C00000">
                  <a:alpha val="20000"/>
                </a:srgbClr>
              </a:solidFill>
              <a:ln w="9525">
                <a:noFill/>
              </a:ln>
            </p:spPr>
            <p:txBody>
              <a:bodyPr/>
              <a:lstStyle/>
              <a:p>
                <a:endParaRPr lang="zh-CN" altLang="en-US" sz="1350"/>
              </a:p>
            </p:txBody>
          </p:sp>
        </p:grpSp>
        <p:grpSp>
          <p:nvGrpSpPr>
            <p:cNvPr id="40966" name="Group 6"/>
            <p:cNvGrpSpPr/>
            <p:nvPr/>
          </p:nvGrpSpPr>
          <p:grpSpPr>
            <a:xfrm>
              <a:off x="144463" y="123825"/>
              <a:ext cx="3313112" cy="3421062"/>
              <a:chOff x="0" y="0"/>
              <a:chExt cx="2087" cy="2155"/>
            </a:xfrm>
          </p:grpSpPr>
          <p:grpSp>
            <p:nvGrpSpPr>
              <p:cNvPr id="40967" name="Group 7"/>
              <p:cNvGrpSpPr/>
              <p:nvPr/>
            </p:nvGrpSpPr>
            <p:grpSpPr>
              <a:xfrm>
                <a:off x="726" y="771"/>
                <a:ext cx="635" cy="658"/>
                <a:chOff x="0" y="0"/>
                <a:chExt cx="2960" cy="2960"/>
              </a:xfrm>
            </p:grpSpPr>
            <p:sp>
              <p:nvSpPr>
                <p:cNvPr id="40968" name="Freeform 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69" name="Freeform 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70" name="Freeform 1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71" name="Group 11"/>
              <p:cNvGrpSpPr/>
              <p:nvPr/>
            </p:nvGrpSpPr>
            <p:grpSpPr>
              <a:xfrm>
                <a:off x="726" y="386"/>
                <a:ext cx="635" cy="658"/>
                <a:chOff x="0" y="0"/>
                <a:chExt cx="2960" cy="2960"/>
              </a:xfrm>
            </p:grpSpPr>
            <p:sp>
              <p:nvSpPr>
                <p:cNvPr id="40972" name="Freeform 1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73" name="Freeform 1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74" name="Freeform 1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75" name="Group 15"/>
              <p:cNvGrpSpPr/>
              <p:nvPr/>
            </p:nvGrpSpPr>
            <p:grpSpPr>
              <a:xfrm>
                <a:off x="726" y="0"/>
                <a:ext cx="635" cy="658"/>
                <a:chOff x="0" y="0"/>
                <a:chExt cx="2960" cy="2960"/>
              </a:xfrm>
            </p:grpSpPr>
            <p:sp>
              <p:nvSpPr>
                <p:cNvPr id="40976" name="Freeform 16"/>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C00000"/>
                </a:solidFill>
                <a:ln w="9525">
                  <a:noFill/>
                </a:ln>
              </p:spPr>
              <p:txBody>
                <a:bodyPr/>
                <a:lstStyle/>
                <a:p>
                  <a:endParaRPr lang="zh-CN" altLang="en-US" sz="1350"/>
                </a:p>
              </p:txBody>
            </p:sp>
            <p:sp>
              <p:nvSpPr>
                <p:cNvPr id="40977" name="Freeform 17"/>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78" name="Freeform 18"/>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79" name="Group 19"/>
              <p:cNvGrpSpPr/>
              <p:nvPr/>
            </p:nvGrpSpPr>
            <p:grpSpPr>
              <a:xfrm>
                <a:off x="1089" y="952"/>
                <a:ext cx="635" cy="658"/>
                <a:chOff x="0" y="0"/>
                <a:chExt cx="2960" cy="2960"/>
              </a:xfrm>
            </p:grpSpPr>
            <p:sp>
              <p:nvSpPr>
                <p:cNvPr id="40980" name="Freeform 20"/>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81" name="Freeform 21"/>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82" name="Freeform 22"/>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83" name="Group 23"/>
              <p:cNvGrpSpPr/>
              <p:nvPr/>
            </p:nvGrpSpPr>
            <p:grpSpPr>
              <a:xfrm>
                <a:off x="1089" y="567"/>
                <a:ext cx="635" cy="658"/>
                <a:chOff x="0" y="0"/>
                <a:chExt cx="2960" cy="2960"/>
              </a:xfrm>
            </p:grpSpPr>
            <p:sp>
              <p:nvSpPr>
                <p:cNvPr id="40984" name="Freeform 24"/>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85" name="Freeform 25"/>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86" name="Freeform 26"/>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87" name="Group 27"/>
              <p:cNvGrpSpPr/>
              <p:nvPr/>
            </p:nvGrpSpPr>
            <p:grpSpPr>
              <a:xfrm>
                <a:off x="1089" y="181"/>
                <a:ext cx="635" cy="658"/>
                <a:chOff x="0" y="0"/>
                <a:chExt cx="2960" cy="2960"/>
              </a:xfrm>
            </p:grpSpPr>
            <p:sp>
              <p:nvSpPr>
                <p:cNvPr id="40988" name="Freeform 2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C000"/>
                </a:solidFill>
                <a:ln w="9525">
                  <a:noFill/>
                </a:ln>
              </p:spPr>
              <p:txBody>
                <a:bodyPr/>
                <a:lstStyle/>
                <a:p>
                  <a:endParaRPr lang="zh-CN" altLang="en-US" sz="1350"/>
                </a:p>
              </p:txBody>
            </p:sp>
            <p:sp>
              <p:nvSpPr>
                <p:cNvPr id="40989" name="Freeform 2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90" name="Freeform 3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91" name="Group 31"/>
              <p:cNvGrpSpPr/>
              <p:nvPr/>
            </p:nvGrpSpPr>
            <p:grpSpPr>
              <a:xfrm>
                <a:off x="1452" y="1134"/>
                <a:ext cx="635" cy="658"/>
                <a:chOff x="0" y="0"/>
                <a:chExt cx="2960" cy="2960"/>
              </a:xfrm>
            </p:grpSpPr>
            <p:sp>
              <p:nvSpPr>
                <p:cNvPr id="40992" name="Freeform 3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93" name="Freeform 3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94" name="Freeform 3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7030A0"/>
                </a:solidFill>
                <a:ln w="9525">
                  <a:noFill/>
                </a:ln>
              </p:spPr>
              <p:txBody>
                <a:bodyPr/>
                <a:lstStyle/>
                <a:p>
                  <a:endParaRPr lang="zh-CN" altLang="en-US" sz="1350"/>
                </a:p>
              </p:txBody>
            </p:sp>
          </p:grpSp>
          <p:grpSp>
            <p:nvGrpSpPr>
              <p:cNvPr id="40995" name="Group 35"/>
              <p:cNvGrpSpPr/>
              <p:nvPr/>
            </p:nvGrpSpPr>
            <p:grpSpPr>
              <a:xfrm>
                <a:off x="1452" y="749"/>
                <a:ext cx="635" cy="658"/>
                <a:chOff x="0" y="0"/>
                <a:chExt cx="2960" cy="2960"/>
              </a:xfrm>
            </p:grpSpPr>
            <p:sp>
              <p:nvSpPr>
                <p:cNvPr id="40996" name="Freeform 36"/>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0997" name="Freeform 37"/>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0998" name="Freeform 38"/>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0999" name="Group 39"/>
              <p:cNvGrpSpPr/>
              <p:nvPr/>
            </p:nvGrpSpPr>
            <p:grpSpPr>
              <a:xfrm>
                <a:off x="1452" y="363"/>
                <a:ext cx="635" cy="658"/>
                <a:chOff x="0" y="0"/>
                <a:chExt cx="2960" cy="2960"/>
              </a:xfrm>
            </p:grpSpPr>
            <p:sp>
              <p:nvSpPr>
                <p:cNvPr id="41000" name="Freeform 40"/>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alpha val="25098"/>
                  </a:srgbClr>
                </a:solidFill>
                <a:ln w="19050" cap="rnd" cmpd="sng">
                  <a:solidFill>
                    <a:srgbClr val="969696"/>
                  </a:solidFill>
                  <a:prstDash val="sysDot"/>
                  <a:miter/>
                  <a:headEnd type="none" w="med" len="med"/>
                  <a:tailEnd type="none" w="med" len="med"/>
                </a:ln>
              </p:spPr>
              <p:txBody>
                <a:bodyPr/>
                <a:lstStyle/>
                <a:p>
                  <a:endParaRPr lang="zh-CN" altLang="en-US" sz="1350"/>
                </a:p>
              </p:txBody>
            </p:sp>
            <p:sp>
              <p:nvSpPr>
                <p:cNvPr id="41001" name="Freeform 41"/>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FFFFFF">
                    <a:alpha val="25098"/>
                  </a:srgbClr>
                </a:solidFill>
                <a:ln w="19050" cap="rnd" cmpd="sng">
                  <a:solidFill>
                    <a:srgbClr val="969696"/>
                  </a:solidFill>
                  <a:prstDash val="sysDot"/>
                  <a:miter/>
                  <a:headEnd type="none" w="med" len="med"/>
                  <a:tailEnd type="none" w="med" len="med"/>
                </a:ln>
              </p:spPr>
              <p:txBody>
                <a:bodyPr/>
                <a:lstStyle/>
                <a:p>
                  <a:endParaRPr lang="zh-CN" altLang="en-US" sz="1350"/>
                </a:p>
              </p:txBody>
            </p:sp>
            <p:sp>
              <p:nvSpPr>
                <p:cNvPr id="41002" name="Freeform 42"/>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FFFFFF">
                    <a:alpha val="25098"/>
                  </a:srgbClr>
                </a:solidFill>
                <a:ln w="19050" cap="rnd" cmpd="sng">
                  <a:solidFill>
                    <a:srgbClr val="969696"/>
                  </a:solidFill>
                  <a:prstDash val="sysDot"/>
                  <a:miter/>
                  <a:headEnd type="none" w="med" len="med"/>
                  <a:tailEnd type="none" w="med" len="med"/>
                </a:ln>
              </p:spPr>
              <p:txBody>
                <a:bodyPr/>
                <a:lstStyle/>
                <a:p>
                  <a:endParaRPr lang="zh-CN" altLang="en-US" sz="1350"/>
                </a:p>
              </p:txBody>
            </p:sp>
          </p:grpSp>
          <p:grpSp>
            <p:nvGrpSpPr>
              <p:cNvPr id="41003" name="Group 43"/>
              <p:cNvGrpSpPr/>
              <p:nvPr/>
            </p:nvGrpSpPr>
            <p:grpSpPr>
              <a:xfrm>
                <a:off x="363" y="952"/>
                <a:ext cx="635" cy="658"/>
                <a:chOff x="0" y="0"/>
                <a:chExt cx="2960" cy="2960"/>
              </a:xfrm>
            </p:grpSpPr>
            <p:sp>
              <p:nvSpPr>
                <p:cNvPr id="41004" name="Freeform 44"/>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05" name="Freeform 45"/>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06" name="Freeform 46"/>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07" name="Group 47"/>
              <p:cNvGrpSpPr/>
              <p:nvPr/>
            </p:nvGrpSpPr>
            <p:grpSpPr>
              <a:xfrm>
                <a:off x="363" y="567"/>
                <a:ext cx="635" cy="658"/>
                <a:chOff x="0" y="0"/>
                <a:chExt cx="2960" cy="2960"/>
              </a:xfrm>
            </p:grpSpPr>
            <p:sp>
              <p:nvSpPr>
                <p:cNvPr id="41008" name="Freeform 4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09" name="Freeform 4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10" name="Freeform 5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11" name="Group 51"/>
              <p:cNvGrpSpPr/>
              <p:nvPr/>
            </p:nvGrpSpPr>
            <p:grpSpPr>
              <a:xfrm>
                <a:off x="363" y="181"/>
                <a:ext cx="635" cy="658"/>
                <a:chOff x="0" y="0"/>
                <a:chExt cx="2960" cy="2960"/>
              </a:xfrm>
            </p:grpSpPr>
            <p:sp>
              <p:nvSpPr>
                <p:cNvPr id="41012" name="Freeform 5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00B0F0"/>
                </a:solidFill>
                <a:ln w="9525">
                  <a:noFill/>
                </a:ln>
              </p:spPr>
              <p:txBody>
                <a:bodyPr/>
                <a:lstStyle/>
                <a:p>
                  <a:endParaRPr lang="zh-CN" altLang="en-US" sz="1350"/>
                </a:p>
              </p:txBody>
            </p:sp>
            <p:sp>
              <p:nvSpPr>
                <p:cNvPr id="41013" name="Freeform 5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14" name="Freeform 5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15" name="Group 55"/>
              <p:cNvGrpSpPr/>
              <p:nvPr/>
            </p:nvGrpSpPr>
            <p:grpSpPr>
              <a:xfrm>
                <a:off x="726" y="1133"/>
                <a:ext cx="635" cy="658"/>
                <a:chOff x="0" y="0"/>
                <a:chExt cx="2960" cy="2960"/>
              </a:xfrm>
            </p:grpSpPr>
            <p:sp>
              <p:nvSpPr>
                <p:cNvPr id="41016" name="Freeform 56"/>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17" name="Freeform 57"/>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18" name="Freeform 58"/>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19" name="Group 59"/>
              <p:cNvGrpSpPr/>
              <p:nvPr/>
            </p:nvGrpSpPr>
            <p:grpSpPr>
              <a:xfrm>
                <a:off x="726" y="748"/>
                <a:ext cx="635" cy="658"/>
                <a:chOff x="0" y="0"/>
                <a:chExt cx="2960" cy="2960"/>
              </a:xfrm>
            </p:grpSpPr>
            <p:sp>
              <p:nvSpPr>
                <p:cNvPr id="41020" name="Freeform 60"/>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21" name="Freeform 61"/>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22" name="Freeform 62"/>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23" name="Group 63"/>
              <p:cNvGrpSpPr/>
              <p:nvPr/>
            </p:nvGrpSpPr>
            <p:grpSpPr>
              <a:xfrm>
                <a:off x="726" y="362"/>
                <a:ext cx="635" cy="658"/>
                <a:chOff x="0" y="0"/>
                <a:chExt cx="2960" cy="2960"/>
              </a:xfrm>
            </p:grpSpPr>
            <p:sp>
              <p:nvSpPr>
                <p:cNvPr id="41024" name="Freeform 64"/>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00"/>
                </a:solidFill>
                <a:ln w="9525">
                  <a:noFill/>
                </a:ln>
              </p:spPr>
              <p:txBody>
                <a:bodyPr/>
                <a:lstStyle/>
                <a:p>
                  <a:endParaRPr lang="zh-CN" altLang="en-US" sz="1350"/>
                </a:p>
              </p:txBody>
            </p:sp>
            <p:sp>
              <p:nvSpPr>
                <p:cNvPr id="41025" name="Freeform 65"/>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26" name="Freeform 66"/>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27" name="Group 67"/>
              <p:cNvGrpSpPr/>
              <p:nvPr/>
            </p:nvGrpSpPr>
            <p:grpSpPr>
              <a:xfrm>
                <a:off x="1089" y="1315"/>
                <a:ext cx="635" cy="658"/>
                <a:chOff x="0" y="0"/>
                <a:chExt cx="2960" cy="2960"/>
              </a:xfrm>
            </p:grpSpPr>
            <p:sp>
              <p:nvSpPr>
                <p:cNvPr id="41028" name="Freeform 6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29" name="Freeform 6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30" name="Freeform 7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FF0000"/>
                </a:solidFill>
                <a:ln w="9525">
                  <a:noFill/>
                </a:ln>
              </p:spPr>
              <p:txBody>
                <a:bodyPr/>
                <a:lstStyle/>
                <a:p>
                  <a:endParaRPr lang="zh-CN" altLang="en-US" sz="1350"/>
                </a:p>
              </p:txBody>
            </p:sp>
          </p:grpSp>
          <p:grpSp>
            <p:nvGrpSpPr>
              <p:cNvPr id="41031" name="Group 71"/>
              <p:cNvGrpSpPr/>
              <p:nvPr/>
            </p:nvGrpSpPr>
            <p:grpSpPr>
              <a:xfrm>
                <a:off x="1089" y="930"/>
                <a:ext cx="635" cy="658"/>
                <a:chOff x="0" y="0"/>
                <a:chExt cx="2960" cy="2960"/>
              </a:xfrm>
            </p:grpSpPr>
            <p:sp>
              <p:nvSpPr>
                <p:cNvPr id="41032" name="Freeform 7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33" name="Freeform 7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34" name="Freeform 7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FFC000"/>
                </a:solidFill>
                <a:ln w="9525">
                  <a:noFill/>
                </a:ln>
              </p:spPr>
              <p:txBody>
                <a:bodyPr/>
                <a:lstStyle/>
                <a:p>
                  <a:endParaRPr lang="zh-CN" altLang="en-US" sz="1350"/>
                </a:p>
              </p:txBody>
            </p:sp>
          </p:grpSp>
          <p:grpSp>
            <p:nvGrpSpPr>
              <p:cNvPr id="41035" name="Group 75"/>
              <p:cNvGrpSpPr/>
              <p:nvPr/>
            </p:nvGrpSpPr>
            <p:grpSpPr>
              <a:xfrm>
                <a:off x="1089" y="544"/>
                <a:ext cx="635" cy="659"/>
                <a:chOff x="0" y="0"/>
                <a:chExt cx="2960" cy="2960"/>
              </a:xfrm>
            </p:grpSpPr>
            <p:sp>
              <p:nvSpPr>
                <p:cNvPr id="41036" name="Freeform 76"/>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7030A0"/>
                </a:solidFill>
                <a:ln w="9525">
                  <a:noFill/>
                </a:ln>
              </p:spPr>
              <p:txBody>
                <a:bodyPr/>
                <a:lstStyle/>
                <a:p>
                  <a:endParaRPr lang="zh-CN" altLang="en-US" sz="1350"/>
                </a:p>
              </p:txBody>
            </p:sp>
            <p:sp>
              <p:nvSpPr>
                <p:cNvPr id="41037" name="Freeform 77"/>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38" name="Freeform 78"/>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39" name="Group 79"/>
              <p:cNvGrpSpPr/>
              <p:nvPr/>
            </p:nvGrpSpPr>
            <p:grpSpPr>
              <a:xfrm>
                <a:off x="0" y="1134"/>
                <a:ext cx="635" cy="658"/>
                <a:chOff x="0" y="0"/>
                <a:chExt cx="2960" cy="2960"/>
              </a:xfrm>
            </p:grpSpPr>
            <p:sp>
              <p:nvSpPr>
                <p:cNvPr id="41040" name="Freeform 80"/>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41" name="Freeform 81"/>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42" name="Freeform 82"/>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43" name="Group 83"/>
              <p:cNvGrpSpPr/>
              <p:nvPr/>
            </p:nvGrpSpPr>
            <p:grpSpPr>
              <a:xfrm>
                <a:off x="0" y="749"/>
                <a:ext cx="635" cy="658"/>
                <a:chOff x="0" y="0"/>
                <a:chExt cx="2960" cy="2960"/>
              </a:xfrm>
            </p:grpSpPr>
            <p:sp>
              <p:nvSpPr>
                <p:cNvPr id="41044" name="Freeform 84"/>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45" name="Freeform 85"/>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FF0000"/>
                </a:solidFill>
                <a:ln w="9525">
                  <a:noFill/>
                </a:ln>
              </p:spPr>
              <p:txBody>
                <a:bodyPr/>
                <a:lstStyle/>
                <a:p>
                  <a:endParaRPr lang="zh-CN" altLang="en-US" sz="1350"/>
                </a:p>
              </p:txBody>
            </p:sp>
            <p:sp>
              <p:nvSpPr>
                <p:cNvPr id="41046" name="Freeform 86"/>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47" name="Group 87"/>
              <p:cNvGrpSpPr/>
              <p:nvPr/>
            </p:nvGrpSpPr>
            <p:grpSpPr>
              <a:xfrm>
                <a:off x="0" y="363"/>
                <a:ext cx="635" cy="658"/>
                <a:chOff x="0" y="0"/>
                <a:chExt cx="2960" cy="2960"/>
              </a:xfrm>
            </p:grpSpPr>
            <p:sp>
              <p:nvSpPr>
                <p:cNvPr id="41048" name="Freeform 8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00B050"/>
                </a:solidFill>
                <a:ln w="9525">
                  <a:noFill/>
                </a:ln>
              </p:spPr>
              <p:txBody>
                <a:bodyPr/>
                <a:lstStyle/>
                <a:p>
                  <a:endParaRPr lang="zh-CN" altLang="en-US" sz="1350"/>
                </a:p>
              </p:txBody>
            </p:sp>
            <p:sp>
              <p:nvSpPr>
                <p:cNvPr id="41049" name="Freeform 8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50" name="Freeform 9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51" name="Group 91"/>
              <p:cNvGrpSpPr/>
              <p:nvPr/>
            </p:nvGrpSpPr>
            <p:grpSpPr>
              <a:xfrm>
                <a:off x="363" y="1315"/>
                <a:ext cx="635" cy="658"/>
                <a:chOff x="0" y="0"/>
                <a:chExt cx="2960" cy="2960"/>
              </a:xfrm>
            </p:grpSpPr>
            <p:sp>
              <p:nvSpPr>
                <p:cNvPr id="41052" name="Freeform 9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53" name="Freeform 9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54" name="Freeform 9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55" name="Group 95"/>
              <p:cNvGrpSpPr/>
              <p:nvPr/>
            </p:nvGrpSpPr>
            <p:grpSpPr>
              <a:xfrm>
                <a:off x="363" y="930"/>
                <a:ext cx="635" cy="658"/>
                <a:chOff x="0" y="0"/>
                <a:chExt cx="2960" cy="2960"/>
              </a:xfrm>
            </p:grpSpPr>
            <p:sp>
              <p:nvSpPr>
                <p:cNvPr id="41056" name="Freeform 96"/>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57" name="Freeform 97"/>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7030A0"/>
                </a:solidFill>
                <a:ln w="9525">
                  <a:noFill/>
                </a:ln>
              </p:spPr>
              <p:txBody>
                <a:bodyPr/>
                <a:lstStyle/>
                <a:p>
                  <a:endParaRPr lang="zh-CN" altLang="en-US" sz="1350"/>
                </a:p>
              </p:txBody>
            </p:sp>
            <p:sp>
              <p:nvSpPr>
                <p:cNvPr id="41058" name="Freeform 98"/>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59" name="Group 99"/>
              <p:cNvGrpSpPr/>
              <p:nvPr/>
            </p:nvGrpSpPr>
            <p:grpSpPr>
              <a:xfrm>
                <a:off x="363" y="544"/>
                <a:ext cx="635" cy="658"/>
                <a:chOff x="0" y="0"/>
                <a:chExt cx="2960" cy="2960"/>
              </a:xfrm>
            </p:grpSpPr>
            <p:sp>
              <p:nvSpPr>
                <p:cNvPr id="41060" name="Freeform 100"/>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92D050"/>
                </a:solidFill>
                <a:ln w="9525">
                  <a:noFill/>
                </a:ln>
              </p:spPr>
              <p:txBody>
                <a:bodyPr/>
                <a:lstStyle/>
                <a:p>
                  <a:endParaRPr lang="zh-CN" altLang="en-US" sz="1350"/>
                </a:p>
              </p:txBody>
            </p:sp>
            <p:sp>
              <p:nvSpPr>
                <p:cNvPr id="41061" name="Freeform 101"/>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62" name="Freeform 102"/>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63" name="Group 103"/>
              <p:cNvGrpSpPr/>
              <p:nvPr/>
            </p:nvGrpSpPr>
            <p:grpSpPr>
              <a:xfrm>
                <a:off x="726" y="1497"/>
                <a:ext cx="635" cy="658"/>
                <a:chOff x="0" y="0"/>
                <a:chExt cx="2960" cy="2960"/>
              </a:xfrm>
            </p:grpSpPr>
            <p:sp>
              <p:nvSpPr>
                <p:cNvPr id="41064" name="Freeform 104"/>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65" name="Freeform 105"/>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66" name="Freeform 106"/>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00B0F0"/>
                </a:solidFill>
                <a:ln w="9525">
                  <a:noFill/>
                </a:ln>
              </p:spPr>
              <p:txBody>
                <a:bodyPr/>
                <a:lstStyle/>
                <a:p>
                  <a:endParaRPr lang="zh-CN" altLang="en-US" sz="1350"/>
                </a:p>
              </p:txBody>
            </p:sp>
          </p:grpSp>
          <p:grpSp>
            <p:nvGrpSpPr>
              <p:cNvPr id="41067" name="Group 107"/>
              <p:cNvGrpSpPr/>
              <p:nvPr/>
            </p:nvGrpSpPr>
            <p:grpSpPr>
              <a:xfrm>
                <a:off x="726" y="1112"/>
                <a:ext cx="635" cy="658"/>
                <a:chOff x="0" y="0"/>
                <a:chExt cx="2960" cy="2960"/>
              </a:xfrm>
            </p:grpSpPr>
            <p:sp>
              <p:nvSpPr>
                <p:cNvPr id="41068" name="Freeform 108"/>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FFFF"/>
                </a:solidFill>
                <a:ln w="9525">
                  <a:noFill/>
                </a:ln>
              </p:spPr>
              <p:txBody>
                <a:bodyPr/>
                <a:lstStyle/>
                <a:p>
                  <a:endParaRPr lang="zh-CN" altLang="en-US" sz="1350"/>
                </a:p>
              </p:txBody>
            </p:sp>
            <p:sp>
              <p:nvSpPr>
                <p:cNvPr id="41069" name="Freeform 109"/>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FFFF00"/>
                </a:solidFill>
                <a:ln w="9525">
                  <a:noFill/>
                </a:ln>
              </p:spPr>
              <p:txBody>
                <a:bodyPr/>
                <a:lstStyle/>
                <a:p>
                  <a:endParaRPr lang="zh-CN" altLang="en-US" sz="1350"/>
                </a:p>
              </p:txBody>
            </p:sp>
            <p:sp>
              <p:nvSpPr>
                <p:cNvPr id="41070" name="Freeform 110"/>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nvGrpSpPr>
              <p:cNvPr id="41071" name="Group 111"/>
              <p:cNvGrpSpPr/>
              <p:nvPr/>
            </p:nvGrpSpPr>
            <p:grpSpPr>
              <a:xfrm>
                <a:off x="726" y="726"/>
                <a:ext cx="635" cy="658"/>
                <a:chOff x="0" y="0"/>
                <a:chExt cx="2960" cy="2960"/>
              </a:xfrm>
            </p:grpSpPr>
            <p:sp>
              <p:nvSpPr>
                <p:cNvPr id="41072" name="Freeform 112"/>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66FF66"/>
                </a:solidFill>
                <a:ln w="9525">
                  <a:noFill/>
                </a:ln>
              </p:spPr>
              <p:txBody>
                <a:bodyPr/>
                <a:lstStyle/>
                <a:p>
                  <a:endParaRPr lang="zh-CN" altLang="en-US" sz="1350"/>
                </a:p>
              </p:txBody>
            </p:sp>
            <p:sp>
              <p:nvSpPr>
                <p:cNvPr id="41073" name="Freeform 113"/>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DDDDD"/>
                </a:solidFill>
                <a:ln w="9525">
                  <a:noFill/>
                </a:ln>
              </p:spPr>
              <p:txBody>
                <a:bodyPr/>
                <a:lstStyle/>
                <a:p>
                  <a:endParaRPr lang="zh-CN" altLang="en-US" sz="1350"/>
                </a:p>
              </p:txBody>
            </p:sp>
            <p:sp>
              <p:nvSpPr>
                <p:cNvPr id="41074" name="Freeform 114"/>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B2B2B2"/>
                </a:solidFill>
                <a:ln w="9525">
                  <a:noFill/>
                </a:ln>
              </p:spPr>
              <p:txBody>
                <a:bodyPr/>
                <a:lstStyle/>
                <a:p>
                  <a:endParaRPr lang="zh-CN" altLang="en-US" sz="1350"/>
                </a:p>
              </p:txBody>
            </p:sp>
          </p:grpSp>
        </p:grpSp>
        <p:sp>
          <p:nvSpPr>
            <p:cNvPr id="41075" name="Arc 115"/>
            <p:cNvSpPr/>
            <p:nvPr/>
          </p:nvSpPr>
          <p:spPr>
            <a:xfrm>
              <a:off x="3709988" y="952500"/>
              <a:ext cx="792162" cy="792162"/>
            </a:xfrm>
            <a:custGeom>
              <a:avLst/>
              <a:gdLst/>
              <a:ahLst/>
              <a:cxnLst>
                <a:cxn ang="0">
                  <a:pos x="0" y="0"/>
                </a:cxn>
                <a:cxn ang="0">
                  <a:pos x="2147483647" y="2147483647"/>
                </a:cxn>
                <a:cxn ang="0">
                  <a:pos x="0" y="2147483647"/>
                </a:cxn>
              </a:cxnLst>
              <a:rect l="0" t="0" r="0" b="0"/>
              <a:pathLst>
                <a:path w="21600" h="21600">
                  <a:moveTo>
                    <a:pt x="-1" y="0"/>
                  </a:moveTo>
                  <a:cubicBezTo>
                    <a:pt x="11929" y="0"/>
                    <a:pt x="21600" y="9670"/>
                    <a:pt x="21600" y="21600"/>
                  </a:cubicBezTo>
                </a:path>
                <a:path w="21600" h="21600">
                  <a:moveTo>
                    <a:pt x="-1" y="0"/>
                  </a:moveTo>
                  <a:cubicBezTo>
                    <a:pt x="11929" y="0"/>
                    <a:pt x="21600" y="9670"/>
                    <a:pt x="21600" y="21600"/>
                  </a:cubicBezTo>
                  <a:lnTo>
                    <a:pt x="0" y="21600"/>
                  </a:lnTo>
                  <a:lnTo>
                    <a:pt x="-1" y="0"/>
                  </a:lnTo>
                  <a:close/>
                </a:path>
              </a:pathLst>
            </a:custGeom>
            <a:noFill/>
            <a:ln w="38100" cap="rnd" cmpd="sng">
              <a:solidFill>
                <a:srgbClr val="C00000"/>
              </a:solidFill>
              <a:prstDash val="sysDot"/>
              <a:miter/>
              <a:headEnd type="none" w="med" len="med"/>
              <a:tailEnd type="triangle" w="med" len="med"/>
            </a:ln>
          </p:spPr>
          <p:txBody>
            <a:bodyPr/>
            <a:lstStyle/>
            <a:p>
              <a:endParaRPr lang="zh-CN" altLang="en-US" sz="1350"/>
            </a:p>
          </p:txBody>
        </p:sp>
        <p:grpSp>
          <p:nvGrpSpPr>
            <p:cNvPr id="41076" name="Group 116"/>
            <p:cNvGrpSpPr/>
            <p:nvPr/>
          </p:nvGrpSpPr>
          <p:grpSpPr>
            <a:xfrm>
              <a:off x="3998913" y="1924050"/>
              <a:ext cx="1008062" cy="1044575"/>
              <a:chOff x="0" y="0"/>
              <a:chExt cx="2960" cy="2960"/>
            </a:xfrm>
          </p:grpSpPr>
          <p:sp>
            <p:nvSpPr>
              <p:cNvPr id="41077" name="Freeform 117"/>
              <p:cNvSpPr/>
              <p:nvPr/>
            </p:nvSpPr>
            <p:spPr>
              <a:xfrm>
                <a:off x="0" y="0"/>
                <a:ext cx="2960" cy="1480"/>
              </a:xfrm>
              <a:custGeom>
                <a:avLst/>
                <a:gdLst/>
                <a:ahLst/>
                <a:cxnLst>
                  <a:cxn ang="0">
                    <a:pos x="1480" y="1480"/>
                  </a:cxn>
                  <a:cxn ang="0">
                    <a:pos x="0" y="740"/>
                  </a:cxn>
                  <a:cxn ang="0">
                    <a:pos x="1480" y="0"/>
                  </a:cxn>
                  <a:cxn ang="0">
                    <a:pos x="2960" y="740"/>
                  </a:cxn>
                  <a:cxn ang="0">
                    <a:pos x="1480" y="1480"/>
                  </a:cxn>
                </a:cxnLst>
                <a:rect l="0" t="0" r="0" b="0"/>
                <a:pathLst>
                  <a:path w="2960" h="1480">
                    <a:moveTo>
                      <a:pt x="1480" y="1480"/>
                    </a:moveTo>
                    <a:lnTo>
                      <a:pt x="0" y="740"/>
                    </a:lnTo>
                    <a:lnTo>
                      <a:pt x="1480" y="0"/>
                    </a:lnTo>
                    <a:lnTo>
                      <a:pt x="2960" y="740"/>
                    </a:lnTo>
                    <a:lnTo>
                      <a:pt x="1480" y="1480"/>
                    </a:lnTo>
                    <a:close/>
                  </a:path>
                </a:pathLst>
              </a:custGeom>
              <a:solidFill>
                <a:srgbClr val="FF0000"/>
              </a:solidFill>
              <a:ln w="9525">
                <a:noFill/>
              </a:ln>
            </p:spPr>
            <p:txBody>
              <a:bodyPr/>
              <a:lstStyle/>
              <a:p>
                <a:endParaRPr lang="zh-CN" altLang="en-US" sz="1350"/>
              </a:p>
            </p:txBody>
          </p:sp>
          <p:sp>
            <p:nvSpPr>
              <p:cNvPr id="41078" name="Freeform 118"/>
              <p:cNvSpPr/>
              <p:nvPr/>
            </p:nvSpPr>
            <p:spPr>
              <a:xfrm>
                <a:off x="0" y="740"/>
                <a:ext cx="1480" cy="2220"/>
              </a:xfrm>
              <a:custGeom>
                <a:avLst/>
                <a:gdLst/>
                <a:ahLst/>
                <a:cxnLst>
                  <a:cxn ang="0">
                    <a:pos x="1480" y="740"/>
                  </a:cxn>
                  <a:cxn ang="0">
                    <a:pos x="1480" y="2220"/>
                  </a:cxn>
                  <a:cxn ang="0">
                    <a:pos x="0" y="1480"/>
                  </a:cxn>
                  <a:cxn ang="0">
                    <a:pos x="0" y="0"/>
                  </a:cxn>
                  <a:cxn ang="0">
                    <a:pos x="1480" y="740"/>
                  </a:cxn>
                </a:cxnLst>
                <a:rect l="0" t="0" r="0" b="0"/>
                <a:pathLst>
                  <a:path w="1480" h="2220">
                    <a:moveTo>
                      <a:pt x="1480" y="740"/>
                    </a:moveTo>
                    <a:lnTo>
                      <a:pt x="1480" y="2220"/>
                    </a:lnTo>
                    <a:lnTo>
                      <a:pt x="0" y="1480"/>
                    </a:lnTo>
                    <a:lnTo>
                      <a:pt x="0" y="0"/>
                    </a:lnTo>
                    <a:lnTo>
                      <a:pt x="1480" y="740"/>
                    </a:lnTo>
                    <a:close/>
                  </a:path>
                </a:pathLst>
              </a:custGeom>
              <a:solidFill>
                <a:srgbClr val="DE0000"/>
              </a:solidFill>
              <a:ln w="9525">
                <a:noFill/>
              </a:ln>
            </p:spPr>
            <p:txBody>
              <a:bodyPr/>
              <a:lstStyle/>
              <a:p>
                <a:endParaRPr lang="zh-CN" altLang="en-US" sz="1350"/>
              </a:p>
            </p:txBody>
          </p:sp>
          <p:sp>
            <p:nvSpPr>
              <p:cNvPr id="41079" name="Freeform 119"/>
              <p:cNvSpPr/>
              <p:nvPr/>
            </p:nvSpPr>
            <p:spPr>
              <a:xfrm>
                <a:off x="1480" y="740"/>
                <a:ext cx="1480" cy="2220"/>
              </a:xfrm>
              <a:custGeom>
                <a:avLst/>
                <a:gdLst/>
                <a:ahLst/>
                <a:cxnLst>
                  <a:cxn ang="0">
                    <a:pos x="1480" y="0"/>
                  </a:cxn>
                  <a:cxn ang="0">
                    <a:pos x="1480" y="1480"/>
                  </a:cxn>
                  <a:cxn ang="0">
                    <a:pos x="0" y="2220"/>
                  </a:cxn>
                  <a:cxn ang="0">
                    <a:pos x="0" y="740"/>
                  </a:cxn>
                  <a:cxn ang="0">
                    <a:pos x="1480" y="0"/>
                  </a:cxn>
                </a:cxnLst>
                <a:rect l="0" t="0" r="0" b="0"/>
                <a:pathLst>
                  <a:path w="1480" h="2220">
                    <a:moveTo>
                      <a:pt x="1480" y="0"/>
                    </a:moveTo>
                    <a:lnTo>
                      <a:pt x="1480" y="1480"/>
                    </a:lnTo>
                    <a:lnTo>
                      <a:pt x="0" y="2220"/>
                    </a:lnTo>
                    <a:lnTo>
                      <a:pt x="0" y="740"/>
                    </a:lnTo>
                    <a:lnTo>
                      <a:pt x="1480" y="0"/>
                    </a:lnTo>
                    <a:close/>
                  </a:path>
                </a:pathLst>
              </a:custGeom>
              <a:solidFill>
                <a:srgbClr val="C00000"/>
              </a:solidFill>
              <a:ln w="9525">
                <a:noFill/>
              </a:ln>
            </p:spPr>
            <p:txBody>
              <a:bodyPr/>
              <a:lstStyle/>
              <a:p>
                <a:endParaRPr lang="zh-CN" altLang="en-US" sz="1350"/>
              </a:p>
            </p:txBody>
          </p:sp>
        </p:grpSp>
        <p:sp>
          <p:nvSpPr>
            <p:cNvPr id="41080" name="Text Box 120"/>
            <p:cNvSpPr/>
            <p:nvPr/>
          </p:nvSpPr>
          <p:spPr>
            <a:xfrm>
              <a:off x="5130551" y="160104"/>
              <a:ext cx="2565172" cy="4247535"/>
            </a:xfrm>
            <a:prstGeom prst="rect">
              <a:avLst/>
            </a:prstGeom>
            <a:noFill/>
            <a:ln w="9525">
              <a:noFill/>
            </a:ln>
          </p:spPr>
          <p:txBody>
            <a:bodyPr anchor="t">
              <a:spAutoFit/>
            </a:bodyPr>
            <a:lstStyle/>
            <a:p>
              <a:pPr lvl="0" indent="0"/>
              <a:r>
                <a:rPr lang="zh-CN" altLang="en-US" sz="1200" b="1" dirty="0">
                  <a:latin typeface="黑体" panose="02010609060101010101" pitchFamily="49" charset="-122"/>
                  <a:ea typeface="黑体" panose="02010609060101010101" pitchFamily="49" charset="-122"/>
                </a:rPr>
                <a:t>回答提示：</a:t>
              </a:r>
              <a:endParaRPr lang="en-US" altLang="zh-CN" sz="1200" b="1" dirty="0">
                <a:latin typeface="黑体" panose="02010609060101010101" pitchFamily="49" charset="-122"/>
                <a:ea typeface="黑体" panose="02010609060101010101" pitchFamily="49" charset="-122"/>
              </a:endParaRPr>
            </a:p>
            <a:p>
              <a:pPr lvl="0" indent="0"/>
              <a:r>
                <a:rPr lang="zh-CN" altLang="en-US" sz="1050" b="1" dirty="0">
                  <a:latin typeface="黑体" panose="02010609060101010101" pitchFamily="49" charset="-122"/>
                  <a:ea typeface="黑体" panose="02010609060101010101" pitchFamily="49" charset="-122"/>
                </a:rPr>
                <a:t>作为应届毕业生，比那些在行业内做了三四年的大牛来说，在工作经验方面我的确会有所欠缺，因此在大学期间我一直利用各种机会在这个行业做实习工作了。</a:t>
              </a:r>
              <a:r>
                <a:rPr lang="zh-CN" altLang="en-US" sz="1050" b="1" dirty="0">
                  <a:solidFill>
                    <a:srgbClr val="C00000"/>
                  </a:solidFill>
                  <a:latin typeface="黑体" panose="02010609060101010101" pitchFamily="49" charset="-122"/>
                  <a:ea typeface="黑体" panose="02010609060101010101" pitchFamily="49" charset="-122"/>
                </a:rPr>
                <a:t>现在我也有1年左右的工作经验，独立做项目完全没有问题。</a:t>
              </a:r>
              <a:endParaRPr lang="en-US" altLang="zh-CN" sz="1050" b="1" dirty="0">
                <a:solidFill>
                  <a:srgbClr val="C00000"/>
                </a:solidFill>
                <a:latin typeface="黑体" panose="02010609060101010101" pitchFamily="49" charset="-122"/>
                <a:ea typeface="黑体" panose="02010609060101010101" pitchFamily="49" charset="-122"/>
              </a:endParaRPr>
            </a:p>
            <a:p>
              <a:pPr lvl="0" indent="0"/>
              <a:r>
                <a:rPr lang="zh-CN" altLang="en-US" sz="1050" b="1" dirty="0">
                  <a:latin typeface="黑体" panose="02010609060101010101" pitchFamily="49" charset="-122"/>
                  <a:ea typeface="黑体" panose="02010609060101010101" pitchFamily="49" charset="-122"/>
                </a:rPr>
                <a:t>我在工作中业发现，实际工作远比书本知识丰富、复杂</a:t>
              </a:r>
              <a:r>
                <a:rPr lang="zh-CN" altLang="en-US" sz="1050" b="1" dirty="0">
                  <a:solidFill>
                    <a:srgbClr val="C00000"/>
                  </a:solidFill>
                  <a:latin typeface="黑体" panose="02010609060101010101" pitchFamily="49" charset="-122"/>
                  <a:ea typeface="黑体" panose="02010609060101010101" pitchFamily="49" charset="-122"/>
                </a:rPr>
                <a:t>。我觉得有较强的责任心、适应能力和学习能力，勤奋和努力比暂时的经验更重要，</a:t>
              </a:r>
              <a:r>
                <a:rPr lang="zh-CN" altLang="en-US" sz="1050" b="1" dirty="0">
                  <a:latin typeface="黑体" panose="02010609060101010101" pitchFamily="49" charset="-122"/>
                  <a:ea typeface="黑体" panose="02010609060101010101" pitchFamily="49" charset="-122"/>
                </a:rPr>
                <a:t>请贵公司放心，我学校的所有事情已经处理好了，已经拿到了毕业证书，工作能力方面和一两年经验</a:t>
              </a:r>
              <a:r>
                <a:rPr lang="zh-CN" altLang="en-US" sz="1050" b="1" dirty="0" smtClean="0">
                  <a:latin typeface="黑体" panose="02010609060101010101" pitchFamily="49" charset="-122"/>
                  <a:ea typeface="黑体" panose="02010609060101010101" pitchFamily="49" charset="-122"/>
                </a:rPr>
                <a:t>的分析师没有</a:t>
              </a:r>
              <a:r>
                <a:rPr lang="zh-CN" altLang="en-US" sz="1050" b="1" dirty="0">
                  <a:latin typeface="黑体" panose="02010609060101010101" pitchFamily="49" charset="-122"/>
                  <a:ea typeface="黑体" panose="02010609060101010101" pitchFamily="49" charset="-122"/>
                </a:rPr>
                <a:t>区别，而且</a:t>
              </a:r>
              <a:r>
                <a:rPr lang="zh-CN" altLang="en-US" sz="1050" b="1" dirty="0">
                  <a:solidFill>
                    <a:srgbClr val="C00000"/>
                  </a:solidFill>
                  <a:latin typeface="黑体" panose="02010609060101010101" pitchFamily="49" charset="-122"/>
                  <a:ea typeface="黑体" panose="02010609060101010101" pitchFamily="49" charset="-122"/>
                </a:rPr>
                <a:t>能稳定长</a:t>
              </a:r>
              <a:r>
                <a:rPr lang="zh-CN" altLang="en-US" sz="1050" b="1" dirty="0">
                  <a:latin typeface="黑体" panose="02010609060101010101" pitchFamily="49" charset="-122"/>
                  <a:ea typeface="黑体" panose="02010609060101010101" pitchFamily="49" charset="-122"/>
                </a:rPr>
                <a:t>期在公司发展</a:t>
              </a:r>
              <a:endParaRPr lang="zh-CN" altLang="en-US" sz="1050" dirty="0">
                <a:latin typeface="Arial" panose="020B0604020202020204" pitchFamily="34" charset="0"/>
                <a:ea typeface="宋体" panose="02010600030101010101" pitchFamily="2" charset="-122"/>
              </a:endParaRPr>
            </a:p>
          </p:txBody>
        </p:sp>
      </p:grpSp>
      <p:sp>
        <p:nvSpPr>
          <p:cNvPr id="41081" name="矩形 127"/>
          <p:cNvSpPr/>
          <p:nvPr/>
        </p:nvSpPr>
        <p:spPr>
          <a:xfrm>
            <a:off x="3699272" y="3044428"/>
            <a:ext cx="873760" cy="297180"/>
          </a:xfrm>
          <a:prstGeom prst="rect">
            <a:avLst/>
          </a:prstGeom>
          <a:noFill/>
          <a:ln w="9525">
            <a:noFill/>
          </a:ln>
        </p:spPr>
        <p:txBody>
          <a:bodyPr wrap="none" anchor="t">
            <a:spAutoFit/>
          </a:bodyPr>
          <a:lstStyle/>
          <a:p>
            <a:pPr lvl="0" indent="0"/>
            <a:r>
              <a:rPr lang="zh-CN" altLang="en-US" sz="1350" b="1" dirty="0">
                <a:latin typeface="黑体" panose="02010609060101010101" pitchFamily="49" charset="-122"/>
                <a:ea typeface="黑体" panose="02010609060101010101" pitchFamily="49" charset="-122"/>
              </a:rPr>
              <a:t>工作经验</a:t>
            </a:r>
            <a:endParaRPr lang="zh-CN" altLang="en-US" sz="1350" dirty="0">
              <a:latin typeface="Arial" panose="020B0604020202020204" pitchFamily="34" charset="0"/>
              <a:ea typeface="宋体" panose="02010600030101010101" pitchFamily="2" charset="-122"/>
            </a:endParaRPr>
          </a:p>
        </p:txBody>
      </p:sp>
      <p:grpSp>
        <p:nvGrpSpPr>
          <p:cNvPr id="127" name="组合 126"/>
          <p:cNvGrpSpPr/>
          <p:nvPr/>
        </p:nvGrpSpPr>
        <p:grpSpPr>
          <a:xfrm>
            <a:off x="-3571" y="520304"/>
            <a:ext cx="2527697" cy="370284"/>
            <a:chOff x="0" y="0"/>
            <a:chExt cx="3370216" cy="493479"/>
          </a:xfrm>
        </p:grpSpPr>
        <p:grpSp>
          <p:nvGrpSpPr>
            <p:cNvPr id="41083" name="组合 30"/>
            <p:cNvGrpSpPr/>
            <p:nvPr/>
          </p:nvGrpSpPr>
          <p:grpSpPr>
            <a:xfrm>
              <a:off x="0" y="0"/>
              <a:ext cx="3370216" cy="493479"/>
              <a:chOff x="0" y="0"/>
              <a:chExt cx="3370216" cy="493479"/>
            </a:xfrm>
          </p:grpSpPr>
          <p:sp>
            <p:nvSpPr>
              <p:cNvPr id="41084"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1085"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1086" name="文本框 2"/>
            <p:cNvSpPr/>
            <p:nvPr/>
          </p:nvSpPr>
          <p:spPr>
            <a:xfrm>
              <a:off x="160268" y="19103"/>
              <a:ext cx="3206758" cy="447675"/>
            </a:xfrm>
            <a:prstGeom prst="rect">
              <a:avLst/>
            </a:prstGeom>
            <a:noFill/>
            <a:ln w="9525">
              <a:noFill/>
            </a:ln>
          </p:spPr>
          <p:txBody>
            <a:bodyPr anchor="t">
              <a:spAutoFit/>
            </a:bodyPr>
            <a:lstStyle/>
            <a:p>
              <a:pPr lvl="0" indent="0"/>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优点延伸</a:t>
              </a:r>
              <a:r>
                <a:rPr lang="en-US" altLang="zh-CN" sz="1500" b="1" dirty="0" smtClean="0">
                  <a:solidFill>
                    <a:schemeClr val="bg1"/>
                  </a:solidFill>
                  <a:latin typeface="微软雅黑" panose="020B0503020204020204" charset="-122"/>
                  <a:ea typeface="微软雅黑" panose="020B0503020204020204" charset="-122"/>
                  <a:sym typeface="微软雅黑" panose="020B0503020204020204" charset="-122"/>
                </a:rPr>
                <a:t>-</a:t>
              </a:r>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工</a:t>
              </a: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作经验欠缺</a:t>
              </a:r>
              <a:endParaRPr lang="zh-CN" altLang="en-US" sz="1500" b="1" dirty="0">
                <a:latin typeface="Arial" panose="020B0604020202020204" pitchFamily="34" charset="0"/>
                <a:ea typeface="宋体" panose="02010600030101010101" pitchFamily="2" charset="-122"/>
              </a:endParaRPr>
            </a:p>
          </p:txBody>
        </p:sp>
      </p:grpSp>
      <p:grpSp>
        <p:nvGrpSpPr>
          <p:cNvPr id="41087" name="组合 44"/>
          <p:cNvGrpSpPr/>
          <p:nvPr/>
        </p:nvGrpSpPr>
        <p:grpSpPr>
          <a:xfrm>
            <a:off x="6497241" y="4495800"/>
            <a:ext cx="169069" cy="186929"/>
            <a:chOff x="0" y="0"/>
            <a:chExt cx="299785" cy="299785"/>
          </a:xfrm>
        </p:grpSpPr>
        <p:sp>
          <p:nvSpPr>
            <p:cNvPr id="41088"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1089"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1090" name="组合 47"/>
          <p:cNvGrpSpPr/>
          <p:nvPr/>
        </p:nvGrpSpPr>
        <p:grpSpPr>
          <a:xfrm flipH="1">
            <a:off x="6218635" y="4495800"/>
            <a:ext cx="169069" cy="186929"/>
            <a:chOff x="0" y="0"/>
            <a:chExt cx="299785" cy="299785"/>
          </a:xfrm>
        </p:grpSpPr>
        <p:sp>
          <p:nvSpPr>
            <p:cNvPr id="41091"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1092"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99623735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4"/>
          <p:cNvSpPr/>
          <p:nvPr/>
        </p:nvSpPr>
        <p:spPr>
          <a:xfrm>
            <a:off x="3664744" y="1440657"/>
            <a:ext cx="2862263" cy="323850"/>
          </a:xfrm>
          <a:prstGeom prst="rect">
            <a:avLst/>
          </a:prstGeom>
          <a:solidFill>
            <a:srgbClr val="C00000"/>
          </a:solidFill>
          <a:ln w="9525">
            <a:noFill/>
          </a:ln>
        </p:spPr>
        <p:txBody>
          <a:bodyPr wrap="none" anchor="ctr"/>
          <a:lstStyle/>
          <a:p>
            <a:pPr lvl="0" indent="0" algn="ctr"/>
            <a:r>
              <a:rPr lang="zh-CN" altLang="en-US" sz="1500" b="1" dirty="0">
                <a:latin typeface="Arial" panose="020B0604020202020204" pitchFamily="34" charset="0"/>
                <a:ea typeface="宋体" panose="02010600030101010101" pitchFamily="2" charset="-122"/>
              </a:rPr>
              <a:t>延伸问题</a:t>
            </a:r>
          </a:p>
        </p:txBody>
      </p:sp>
      <p:sp>
        <p:nvSpPr>
          <p:cNvPr id="26630" name="AutoShape 7"/>
          <p:cNvSpPr>
            <a:spLocks noChangeArrowheads="1"/>
          </p:cNvSpPr>
          <p:nvPr/>
        </p:nvSpPr>
        <p:spPr bwMode="auto">
          <a:xfrm>
            <a:off x="357188" y="1896666"/>
            <a:ext cx="2839641" cy="2260997"/>
          </a:xfrm>
          <a:prstGeom prst="roundRect">
            <a:avLst>
              <a:gd name="adj" fmla="val 0"/>
            </a:avLst>
          </a:prstGeom>
          <a:solidFill>
            <a:schemeClr val="accent2">
              <a:lumMod val="60000"/>
              <a:lumOff val="40000"/>
            </a:schemeClr>
          </a:solidFill>
          <a:ln w="3175">
            <a:solidFill>
              <a:srgbClr val="969696"/>
            </a:solidFill>
            <a:miter lim="800000"/>
          </a:ln>
        </p:spPr>
        <p:txBody>
          <a:bodyPr/>
          <a:lstStyle/>
          <a:p>
            <a:pPr marL="357505" marR="0" lvl="0" indent="-357505" algn="l" defTabSz="914400" rtl="0" eaLnBrk="1" fontAlgn="base" latinLnBrk="0" hangingPunct="1">
              <a:lnSpc>
                <a:spcPct val="120000"/>
              </a:lnSpc>
              <a:spcBef>
                <a:spcPct val="50000"/>
              </a:spcBef>
              <a:spcAft>
                <a:spcPct val="0"/>
              </a:spcAft>
              <a:buClr>
                <a:schemeClr val="accent2"/>
              </a:buClr>
              <a:buSzTx/>
              <a:buFont typeface="Wingdings" panose="05000000000000000000" pitchFamily="2" charset="2"/>
              <a:buChar char="n"/>
              <a:defRPr/>
            </a:pPr>
            <a:r>
              <a:rPr kumimoji="0" lang="zh-CN" altLang="zh-CN"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sym typeface="Gulim" panose="020B0600000101010101" pitchFamily="34" charset="-127"/>
              </a:rPr>
              <a:t>如果是工作需要我会义不容辞加班，我现在单身，没有任何家庭负担，可以全身心的投入工作。</a:t>
            </a:r>
            <a:endParaRPr kumimoji="0" lang="en-US" altLang="zh-CN"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sym typeface="Gulim" panose="020B0600000101010101" pitchFamily="34" charset="-127"/>
            </a:endParaRPr>
          </a:p>
          <a:p>
            <a:pPr marL="357505" marR="0" lvl="0" indent="-357505" algn="l" defTabSz="914400" rtl="0" eaLnBrk="1" fontAlgn="base" latinLnBrk="0" hangingPunct="1">
              <a:lnSpc>
                <a:spcPct val="120000"/>
              </a:lnSpc>
              <a:spcBef>
                <a:spcPct val="50000"/>
              </a:spcBef>
              <a:spcAft>
                <a:spcPct val="0"/>
              </a:spcAft>
              <a:buClr>
                <a:schemeClr val="accent2"/>
              </a:buClr>
              <a:buSzTx/>
              <a:buFont typeface="Wingdings" panose="05000000000000000000" pitchFamily="2" charset="2"/>
              <a:buChar char="n"/>
              <a:defRPr/>
            </a:pPr>
            <a:r>
              <a:rPr kumimoji="0" lang="zh-CN" altLang="zh-CN"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sym typeface="Gulim" panose="020B0600000101010101" pitchFamily="34" charset="-127"/>
              </a:rPr>
              <a:t>同时，我也会提高工作效率，减少不必要的加班。</a:t>
            </a:r>
          </a:p>
          <a:p>
            <a:pPr marL="357505" marR="0" lvl="0" indent="-357505" algn="l" defTabSz="914400" rtl="0" eaLnBrk="1" fontAlgn="base" latinLnBrk="0" hangingPunct="1">
              <a:lnSpc>
                <a:spcPct val="120000"/>
              </a:lnSpc>
              <a:spcBef>
                <a:spcPct val="50000"/>
              </a:spcBef>
              <a:spcAft>
                <a:spcPct val="0"/>
              </a:spcAft>
              <a:buClr>
                <a:schemeClr val="accent2"/>
              </a:buClr>
              <a:buSzTx/>
              <a:buFont typeface="Wingdings" panose="05000000000000000000" pitchFamily="2" charset="2"/>
              <a:buChar char="n"/>
              <a:defRPr/>
            </a:pPr>
            <a:r>
              <a:rPr kumimoji="0" lang="zh-CN" altLang="en-US"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sym typeface="Gulim" panose="020B0600000101010101" pitchFamily="34" charset="-127"/>
              </a:rPr>
              <a:t>上一份工作在赶项目的时候，也经常加班</a:t>
            </a:r>
            <a:r>
              <a:rPr kumimoji="0" lang="zh-CN" altLang="en-US" sz="1200" b="0" i="1" u="none" strike="noStrike" kern="1200" cap="none" spc="0" normalizeH="0" baseline="0" noProof="0" dirty="0">
                <a:ln>
                  <a:noFill/>
                </a:ln>
                <a:solidFill>
                  <a:srgbClr val="002060"/>
                </a:solidFill>
                <a:effectLst/>
                <a:uLnTx/>
                <a:uFillTx/>
                <a:latin typeface="Verdana" panose="020B0604030504040204" pitchFamily="34" charset="0"/>
                <a:ea typeface="微软雅黑" panose="020B0503020204020204" charset="-122"/>
                <a:cs typeface="+mn-cs"/>
                <a:sym typeface="微软雅黑" panose="020B0503020204020204" charset="-122"/>
              </a:rPr>
              <a:t>。</a:t>
            </a:r>
            <a:endParaRPr kumimoji="0" lang="en-US" sz="1200" b="0" i="1" u="none" strike="noStrike" kern="1200" cap="none" spc="0" normalizeH="0" baseline="0" noProof="0" dirty="0">
              <a:ln>
                <a:noFill/>
              </a:ln>
              <a:solidFill>
                <a:srgbClr val="00206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a:p>
            <a:pPr marL="357505" marR="0" lvl="0" indent="-357505"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Char char="n"/>
              <a:defRPr/>
            </a:pPr>
            <a:endParaRPr kumimoji="0" lang="zh-CN" altLang="en-US" sz="1200" b="0" i="1" u="none" strike="noStrike" kern="1200" cap="none" spc="0" normalizeH="0" baseline="0" noProof="0" dirty="0">
              <a:ln>
                <a:noFill/>
              </a:ln>
              <a:solidFill>
                <a:schemeClr val="tx2"/>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a:p>
            <a:pPr marL="357505" marR="0" lvl="0" indent="-357505" algn="l" defTabSz="914400" rtl="0" eaLnBrk="1" fontAlgn="base" latinLnBrk="0" hangingPunct="1">
              <a:lnSpc>
                <a:spcPct val="120000"/>
              </a:lnSpc>
              <a:spcBef>
                <a:spcPct val="50000"/>
              </a:spcBef>
              <a:spcAft>
                <a:spcPct val="0"/>
              </a:spcAft>
              <a:buClr>
                <a:schemeClr val="accent2"/>
              </a:buClr>
              <a:buSzTx/>
              <a:buFont typeface="Wingdings" panose="05000000000000000000" pitchFamily="2" charset="2"/>
              <a:buChar char="n"/>
              <a:defRPr/>
            </a:pPr>
            <a:endParaRPr kumimoji="0" lang="zh-CN" altLang="en-US" sz="1200" b="0" i="1" u="none" strike="noStrike" kern="1200" cap="none" spc="0" normalizeH="0" baseline="0" noProof="0" dirty="0">
              <a:ln>
                <a:noFill/>
              </a:ln>
              <a:solidFill>
                <a:schemeClr val="tx2"/>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pic>
        <p:nvPicPr>
          <p:cNvPr id="26628" name="Picture 57"/>
          <p:cNvPicPr>
            <a:picLocks noChangeAspect="1"/>
          </p:cNvPicPr>
          <p:nvPr/>
        </p:nvPicPr>
        <p:blipFill>
          <a:blip r:embed="rId2">
            <a:lum bright="23999"/>
          </a:blip>
          <a:srcRect t="50449" r="-420"/>
          <a:stretch>
            <a:fillRect/>
          </a:stretch>
        </p:blipFill>
        <p:spPr>
          <a:xfrm>
            <a:off x="3529013" y="1871663"/>
            <a:ext cx="3089672" cy="76200"/>
          </a:xfrm>
          <a:prstGeom prst="rect">
            <a:avLst/>
          </a:prstGeom>
          <a:noFill/>
          <a:ln w="9525">
            <a:noFill/>
          </a:ln>
        </p:spPr>
      </p:pic>
      <p:grpSp>
        <p:nvGrpSpPr>
          <p:cNvPr id="26629" name="组合 11"/>
          <p:cNvGrpSpPr/>
          <p:nvPr/>
        </p:nvGrpSpPr>
        <p:grpSpPr>
          <a:xfrm>
            <a:off x="239316" y="1419622"/>
            <a:ext cx="3045668" cy="2861866"/>
            <a:chOff x="0" y="0"/>
            <a:chExt cx="4119563" cy="3652837"/>
          </a:xfrm>
        </p:grpSpPr>
        <p:sp>
          <p:nvSpPr>
            <p:cNvPr id="2" name="Rectangle 3"/>
            <p:cNvSpPr/>
            <p:nvPr/>
          </p:nvSpPr>
          <p:spPr>
            <a:xfrm>
              <a:off x="149226" y="0"/>
              <a:ext cx="3816350" cy="431800"/>
            </a:xfrm>
            <a:prstGeom prst="rect">
              <a:avLst/>
            </a:prstGeom>
            <a:solidFill>
              <a:srgbClr val="C00000"/>
            </a:solidFill>
            <a:ln w="9525">
              <a:noFill/>
            </a:ln>
          </p:spPr>
          <p:txBody>
            <a:bodyPr wrap="none" anchor="ctr"/>
            <a:lstStyle/>
            <a:p>
              <a:pPr lvl="0" indent="0" algn="ctr"/>
              <a:r>
                <a:rPr lang="zh-CN" altLang="en-US" sz="1500" b="1" dirty="0">
                  <a:latin typeface="Arial" panose="020B0604020202020204" pitchFamily="34" charset="0"/>
                  <a:ea typeface="宋体" panose="02010600030101010101" pitchFamily="2" charset="-122"/>
                </a:rPr>
                <a:t>回答提示</a:t>
              </a:r>
            </a:p>
          </p:txBody>
        </p:sp>
        <p:pic>
          <p:nvPicPr>
            <p:cNvPr id="26631" name="Picture 57"/>
            <p:cNvPicPr>
              <a:picLocks noChangeAspect="1"/>
            </p:cNvPicPr>
            <p:nvPr/>
          </p:nvPicPr>
          <p:blipFill>
            <a:blip r:embed="rId2">
              <a:lum bright="23999"/>
            </a:blip>
            <a:srcRect t="50449" r="-420"/>
            <a:stretch>
              <a:fillRect/>
            </a:stretch>
          </p:blipFill>
          <p:spPr>
            <a:xfrm>
              <a:off x="0" y="439737"/>
              <a:ext cx="4119563" cy="101600"/>
            </a:xfrm>
            <a:prstGeom prst="rect">
              <a:avLst/>
            </a:prstGeom>
            <a:noFill/>
            <a:ln w="9525">
              <a:noFill/>
            </a:ln>
          </p:spPr>
        </p:pic>
        <p:pic>
          <p:nvPicPr>
            <p:cNvPr id="26632" name="Picture 57"/>
            <p:cNvPicPr>
              <a:picLocks noChangeAspect="1"/>
            </p:cNvPicPr>
            <p:nvPr/>
          </p:nvPicPr>
          <p:blipFill>
            <a:blip r:embed="rId2">
              <a:lum bright="23999"/>
            </a:blip>
            <a:srcRect t="50449" r="-420"/>
            <a:stretch>
              <a:fillRect/>
            </a:stretch>
          </p:blipFill>
          <p:spPr>
            <a:xfrm>
              <a:off x="0" y="3551237"/>
              <a:ext cx="4119563" cy="101600"/>
            </a:xfrm>
            <a:prstGeom prst="rect">
              <a:avLst/>
            </a:prstGeom>
            <a:noFill/>
            <a:ln w="9525">
              <a:noFill/>
            </a:ln>
          </p:spPr>
        </p:pic>
      </p:grpSp>
      <p:pic>
        <p:nvPicPr>
          <p:cNvPr id="26633" name="Picture 57"/>
          <p:cNvPicPr>
            <a:picLocks noChangeAspect="1"/>
          </p:cNvPicPr>
          <p:nvPr/>
        </p:nvPicPr>
        <p:blipFill>
          <a:blip r:embed="rId2">
            <a:lum bright="23999"/>
          </a:blip>
          <a:srcRect t="50449" r="-420"/>
          <a:stretch>
            <a:fillRect/>
          </a:stretch>
        </p:blipFill>
        <p:spPr>
          <a:xfrm>
            <a:off x="3562350" y="4205288"/>
            <a:ext cx="3089672" cy="76200"/>
          </a:xfrm>
          <a:prstGeom prst="rect">
            <a:avLst/>
          </a:prstGeom>
          <a:noFill/>
          <a:ln w="9525">
            <a:noFill/>
          </a:ln>
        </p:spPr>
      </p:pic>
      <p:sp>
        <p:nvSpPr>
          <p:cNvPr id="26634" name="Rectangle 10"/>
          <p:cNvSpPr>
            <a:spLocks noGrp="1"/>
          </p:cNvSpPr>
          <p:nvPr/>
        </p:nvSpPr>
        <p:spPr>
          <a:xfrm>
            <a:off x="309563" y="4401741"/>
            <a:ext cx="1600200" cy="227409"/>
          </a:xfrm>
          <a:prstGeom prst="rect">
            <a:avLst/>
          </a:prstGeom>
          <a:noFill/>
          <a:ln w="9525">
            <a:noFill/>
          </a:ln>
        </p:spPr>
        <p:txBody>
          <a:bodyPr anchor="t"/>
          <a:lstStyle/>
          <a:p>
            <a:pPr lvl="0" indent="0"/>
            <a:endParaRPr lang="en-US" altLang="zh-CN" sz="1350" b="1" dirty="0">
              <a:latin typeface="Arial" panose="020B0604020202020204" pitchFamily="34" charset="0"/>
              <a:ea typeface="宋体" panose="02010600030101010101" pitchFamily="2" charset="-122"/>
              <a:sym typeface="Arial" panose="020B0604020202020204" pitchFamily="34" charset="0"/>
            </a:endParaRPr>
          </a:p>
        </p:txBody>
      </p:sp>
      <p:sp>
        <p:nvSpPr>
          <p:cNvPr id="19468" name="AutoShape 7"/>
          <p:cNvSpPr>
            <a:spLocks noChangeArrowheads="1"/>
          </p:cNvSpPr>
          <p:nvPr/>
        </p:nvSpPr>
        <p:spPr bwMode="auto">
          <a:xfrm>
            <a:off x="3664744" y="1896666"/>
            <a:ext cx="2839641" cy="2260997"/>
          </a:xfrm>
          <a:prstGeom prst="roundRect">
            <a:avLst>
              <a:gd name="adj" fmla="val 0"/>
            </a:avLst>
          </a:prstGeom>
          <a:solidFill>
            <a:schemeClr val="accent2">
              <a:lumMod val="75000"/>
            </a:schemeClr>
          </a:solidFill>
          <a:ln w="3175">
            <a:solidFill>
              <a:srgbClr val="969696"/>
            </a:solidFill>
            <a:miter lim="800000"/>
          </a:ln>
        </p:spPr>
        <p:txBody>
          <a:bodyPr/>
          <a:lstStyle/>
          <a:p>
            <a:pPr marL="357505" marR="0" lvl="0" indent="-357505" algn="l" defTabSz="914400" rtl="0" eaLnBrk="1" fontAlgn="base" latinLnBrk="0" hangingPunct="1">
              <a:lnSpc>
                <a:spcPct val="120000"/>
              </a:lnSpc>
              <a:spcBef>
                <a:spcPct val="50000"/>
              </a:spcBef>
              <a:spcAft>
                <a:spcPct val="0"/>
              </a:spcAft>
              <a:buClr>
                <a:schemeClr val="accent2"/>
              </a:buClr>
              <a:buSzTx/>
              <a:buFont typeface="Wingdings" panose="05000000000000000000" pitchFamily="2" charset="2"/>
              <a:buChar char="n"/>
              <a:defRPr/>
            </a:pPr>
            <a:r>
              <a:rPr kumimoji="0" lang="zh-CN" altLang="zh-CN"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rPr>
              <a:t>假如你晚上要去送一个出国的同学去机场，可单位临时有事非你办不可，你怎么办</a:t>
            </a:r>
            <a:r>
              <a:rPr kumimoji="0" lang="zh-CN" altLang="zh-CN" sz="1200" b="0"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rPr>
              <a:t>？</a:t>
            </a:r>
            <a:endParaRPr kumimoji="0" lang="en-US" altLang="zh-CN" sz="1200" b="0"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endParaRPr>
          </a:p>
          <a:p>
            <a:pPr marL="357505" marR="0" lvl="0" indent="-357505" algn="l" defTabSz="914400" rtl="0" eaLnBrk="1" fontAlgn="base" latinLnBrk="0" hangingPunct="1">
              <a:lnSpc>
                <a:spcPct val="120000"/>
              </a:lnSpc>
              <a:spcBef>
                <a:spcPct val="50000"/>
              </a:spcBef>
              <a:spcAft>
                <a:spcPct val="0"/>
              </a:spcAft>
              <a:buClr>
                <a:schemeClr val="accent2"/>
              </a:buClr>
              <a:buSzTx/>
              <a:buFont typeface="Arial" panose="020B0604020202020204" pitchFamily="34" charset="0"/>
              <a:buNone/>
              <a:defRPr/>
            </a:pPr>
            <a:endParaRPr kumimoji="0" lang="en-US" altLang="zh-CN" sz="1200" b="0"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endParaRPr>
          </a:p>
          <a:p>
            <a:pPr marL="357505" marR="0" lvl="0" indent="-357505" algn="l" defTabSz="914400" rtl="0" eaLnBrk="1" fontAlgn="base" latinLnBrk="0" hangingPunct="1">
              <a:lnSpc>
                <a:spcPct val="100000"/>
              </a:lnSpc>
              <a:spcBef>
                <a:spcPct val="0"/>
              </a:spcBef>
              <a:spcAft>
                <a:spcPct val="0"/>
              </a:spcAft>
              <a:buClr>
                <a:schemeClr val="accent2"/>
              </a:buClr>
              <a:buSzTx/>
              <a:buFont typeface="Wingdings" panose="05000000000000000000" pitchFamily="2" charset="2"/>
              <a:buChar char="n"/>
              <a:defRPr/>
            </a:pPr>
            <a:r>
              <a:rPr kumimoji="0" lang="zh-CN" altLang="zh-CN" sz="1200" b="1" i="0" u="none" strike="noStrike" kern="1200" cap="none" spc="0" normalizeH="0" baseline="0" noProof="0" dirty="0">
                <a:ln>
                  <a:noFill/>
                </a:ln>
                <a:solidFill>
                  <a:srgbClr val="002060"/>
                </a:solidFill>
                <a:effectLst/>
                <a:uLnTx/>
                <a:uFillTx/>
                <a:latin typeface="Arial" panose="020B0604020202020204" pitchFamily="34" charset="0"/>
                <a:ea typeface="宋体" panose="02010600030101010101" pitchFamily="2" charset="-122"/>
                <a:cs typeface="+mn-cs"/>
              </a:rPr>
              <a:t>如何安排自己的时间？会不会排斥加班？</a:t>
            </a:r>
            <a:endParaRPr kumimoji="0" lang="zh-CN" altLang="en-US" sz="1200" b="0" i="1" u="none" strike="noStrike" kern="1200" cap="none" spc="0" normalizeH="0" baseline="0" noProof="0" dirty="0">
              <a:ln>
                <a:noFill/>
              </a:ln>
              <a:solidFill>
                <a:srgbClr val="002060"/>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a:p>
            <a:pPr marL="357505" marR="0" lvl="0" indent="-357505" algn="l" defTabSz="914400" rtl="0" eaLnBrk="1" fontAlgn="base" latinLnBrk="0" hangingPunct="1">
              <a:lnSpc>
                <a:spcPct val="120000"/>
              </a:lnSpc>
              <a:spcBef>
                <a:spcPct val="50000"/>
              </a:spcBef>
              <a:spcAft>
                <a:spcPct val="0"/>
              </a:spcAft>
              <a:buClr>
                <a:schemeClr val="accent2"/>
              </a:buClr>
              <a:buSzTx/>
              <a:buFont typeface="Arial" panose="020B0604020202020204" pitchFamily="34" charset="0"/>
              <a:buNone/>
              <a:defRPr/>
            </a:pPr>
            <a:endParaRPr kumimoji="0" lang="zh-CN" altLang="en-US" sz="1200" b="0" i="1" u="none" strike="noStrike" kern="1200" cap="none" spc="0" normalizeH="0" baseline="0" noProof="0" dirty="0">
              <a:ln>
                <a:noFill/>
              </a:ln>
              <a:solidFill>
                <a:schemeClr val="tx2"/>
              </a:solidFill>
              <a:effectLst/>
              <a:uLnTx/>
              <a:uFillTx/>
              <a:latin typeface="Verdana" panose="020B0604030504040204" pitchFamily="34" charset="0"/>
              <a:ea typeface="宋体" panose="02010600030101010101" pitchFamily="2" charset="-122"/>
              <a:cs typeface="+mn-cs"/>
              <a:sym typeface="Verdana" panose="020B0604030504040204" pitchFamily="34" charset="0"/>
            </a:endParaRPr>
          </a:p>
        </p:txBody>
      </p:sp>
      <p:grpSp>
        <p:nvGrpSpPr>
          <p:cNvPr id="16" name="组合 15"/>
          <p:cNvGrpSpPr/>
          <p:nvPr/>
        </p:nvGrpSpPr>
        <p:grpSpPr>
          <a:xfrm>
            <a:off x="-3571" y="520304"/>
            <a:ext cx="2527697" cy="399144"/>
            <a:chOff x="0" y="0"/>
            <a:chExt cx="3370216" cy="531941"/>
          </a:xfrm>
        </p:grpSpPr>
        <p:grpSp>
          <p:nvGrpSpPr>
            <p:cNvPr id="26637" name="组合 30"/>
            <p:cNvGrpSpPr/>
            <p:nvPr/>
          </p:nvGrpSpPr>
          <p:grpSpPr>
            <a:xfrm>
              <a:off x="0" y="0"/>
              <a:ext cx="3370216" cy="493479"/>
              <a:chOff x="0" y="0"/>
              <a:chExt cx="3370216" cy="493479"/>
            </a:xfrm>
          </p:grpSpPr>
          <p:sp>
            <p:nvSpPr>
              <p:cNvPr id="26638"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39"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6640" name="文本框 2"/>
            <p:cNvSpPr/>
            <p:nvPr/>
          </p:nvSpPr>
          <p:spPr>
            <a:xfrm>
              <a:off x="387345" y="19103"/>
              <a:ext cx="2294492" cy="512838"/>
            </a:xfrm>
            <a:prstGeom prst="rect">
              <a:avLst/>
            </a:prstGeom>
            <a:noFill/>
            <a:ln w="9525">
              <a:noFill/>
            </a:ln>
          </p:spPr>
          <p:txBody>
            <a:bodyPr anchor="t">
              <a:spAutoFit/>
            </a:bodyPr>
            <a:lstStyle/>
            <a:p>
              <a:pPr lvl="0" indent="0"/>
              <a:r>
                <a:rPr lang="zh-CN" altLang="en-US" dirty="0">
                  <a:solidFill>
                    <a:schemeClr val="bg1"/>
                  </a:solidFill>
                  <a:latin typeface="微软雅黑" panose="020B0503020204020204" charset="-122"/>
                  <a:ea typeface="微软雅黑" panose="020B0503020204020204" charset="-122"/>
                  <a:sym typeface="微软雅黑" panose="020B0503020204020204" charset="-122"/>
                </a:rPr>
                <a:t>加班问题</a:t>
              </a:r>
              <a:endParaRPr lang="zh-CN" altLang="en-US" sz="1350" dirty="0">
                <a:latin typeface="Arial" panose="020B0604020202020204" pitchFamily="34" charset="0"/>
                <a:ea typeface="宋体" panose="02010600030101010101" pitchFamily="2" charset="-122"/>
              </a:endParaRPr>
            </a:p>
          </p:txBody>
        </p:sp>
      </p:grpSp>
      <p:grpSp>
        <p:nvGrpSpPr>
          <p:cNvPr id="26641" name="组合 44"/>
          <p:cNvGrpSpPr/>
          <p:nvPr/>
        </p:nvGrpSpPr>
        <p:grpSpPr>
          <a:xfrm>
            <a:off x="6497241" y="4495800"/>
            <a:ext cx="169069" cy="186929"/>
            <a:chOff x="0" y="0"/>
            <a:chExt cx="299785" cy="299785"/>
          </a:xfrm>
        </p:grpSpPr>
        <p:sp>
          <p:nvSpPr>
            <p:cNvPr id="26642"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3"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26644" name="组合 47"/>
          <p:cNvGrpSpPr/>
          <p:nvPr/>
        </p:nvGrpSpPr>
        <p:grpSpPr>
          <a:xfrm flipH="1">
            <a:off x="6218635" y="4495800"/>
            <a:ext cx="169069" cy="186929"/>
            <a:chOff x="0" y="0"/>
            <a:chExt cx="299785" cy="299785"/>
          </a:xfrm>
        </p:grpSpPr>
        <p:sp>
          <p:nvSpPr>
            <p:cNvPr id="26645"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26646"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25583582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39</a:t>
            </a:fld>
            <a:endParaRPr lang="zh-CN" altLang="en-US"/>
          </a:p>
        </p:txBody>
      </p:sp>
      <p:sp>
        <p:nvSpPr>
          <p:cNvPr id="3" name="文本框 2"/>
          <p:cNvSpPr txBox="1"/>
          <p:nvPr/>
        </p:nvSpPr>
        <p:spPr>
          <a:xfrm>
            <a:off x="620688" y="1059582"/>
            <a:ext cx="5328592" cy="3231654"/>
          </a:xfrm>
          <a:prstGeom prst="rect">
            <a:avLst/>
          </a:prstGeom>
          <a:noFill/>
        </p:spPr>
        <p:txBody>
          <a:bodyPr wrap="square" rtlCol="0">
            <a:spAutoFit/>
          </a:bodyPr>
          <a:lstStyle/>
          <a:p>
            <a:r>
              <a:rPr lang="zh-CN" altLang="en-US" sz="2400" b="1" dirty="0" smtClean="0"/>
              <a:t>谈薪技巧</a:t>
            </a:r>
            <a:r>
              <a:rPr lang="en-US" altLang="zh-CN" sz="2400" b="1" dirty="0" smtClean="0"/>
              <a:t>—</a:t>
            </a:r>
            <a:r>
              <a:rPr lang="zh-CN" altLang="en-US" sz="2400" b="1" dirty="0" smtClean="0"/>
              <a:t>谈钱不伤感情</a:t>
            </a:r>
            <a:endParaRPr lang="en-US" altLang="zh-CN" sz="2400" b="1" dirty="0" smtClean="0"/>
          </a:p>
          <a:p>
            <a:endParaRPr lang="en-US" altLang="zh-CN" dirty="0" smtClean="0"/>
          </a:p>
          <a:p>
            <a:r>
              <a:rPr lang="en-US" altLang="zh-CN" dirty="0" smtClean="0"/>
              <a:t>1.</a:t>
            </a:r>
            <a:r>
              <a:rPr lang="zh-CN" altLang="en-US" dirty="0" smtClean="0"/>
              <a:t>了解岗位薪酬定位，反问对方公司薪资架构</a:t>
            </a:r>
            <a:endParaRPr lang="en-US" altLang="zh-CN" dirty="0" smtClean="0"/>
          </a:p>
          <a:p>
            <a:r>
              <a:rPr lang="en-US" altLang="zh-CN" dirty="0" smtClean="0"/>
              <a:t>2.</a:t>
            </a:r>
            <a:r>
              <a:rPr lang="zh-CN" altLang="en-US" dirty="0" smtClean="0"/>
              <a:t>如果薪资要求高了，怎么办？</a:t>
            </a:r>
            <a:endParaRPr lang="en-US" altLang="zh-CN" dirty="0" smtClean="0"/>
          </a:p>
          <a:p>
            <a:r>
              <a:rPr lang="en-US" altLang="zh-CN" dirty="0" smtClean="0"/>
              <a:t>3.</a:t>
            </a:r>
            <a:r>
              <a:rPr lang="zh-CN" altLang="en-US" dirty="0" smtClean="0"/>
              <a:t>过早谈论薪酬时候，要采用策略避开</a:t>
            </a:r>
            <a:endParaRPr lang="en-US" altLang="zh-CN" dirty="0" smtClean="0"/>
          </a:p>
          <a:p>
            <a:r>
              <a:rPr lang="en-US" altLang="zh-CN" dirty="0" smtClean="0"/>
              <a:t>4.</a:t>
            </a:r>
            <a:r>
              <a:rPr lang="zh-CN" altLang="en-US" dirty="0" smtClean="0"/>
              <a:t>不要轻易说出以前的薪资水平，不要撒谎或者夸大过去的薪酬数额</a:t>
            </a:r>
            <a:endParaRPr lang="en-US" altLang="zh-CN" dirty="0" smtClean="0"/>
          </a:p>
          <a:p>
            <a:r>
              <a:rPr lang="en-US" altLang="zh-CN" dirty="0" smtClean="0"/>
              <a:t>5.</a:t>
            </a:r>
            <a:r>
              <a:rPr lang="zh-CN" altLang="en-US" dirty="0" smtClean="0"/>
              <a:t>正视自己，切记畏缩被动、不敢开价</a:t>
            </a:r>
            <a:endParaRPr lang="en-US" altLang="zh-CN" dirty="0" smtClean="0"/>
          </a:p>
          <a:p>
            <a:r>
              <a:rPr lang="en-US" altLang="zh-CN" dirty="0" smtClean="0"/>
              <a:t>6.</a:t>
            </a:r>
            <a:r>
              <a:rPr lang="zh-CN" altLang="en-US" dirty="0" smtClean="0"/>
              <a:t>薪水合适时候当机立断，薪水暂不满意又无法当场提价亦可暂时应下或坦言需要考虑，缓兵之计、让自己可进可退。（补助、奖金、调薪周期）</a:t>
            </a:r>
            <a:endParaRPr lang="zh-CN" altLang="en-US" dirty="0"/>
          </a:p>
        </p:txBody>
      </p:sp>
    </p:spTree>
    <p:extLst>
      <p:ext uri="{BB962C8B-B14F-4D97-AF65-F5344CB8AC3E}">
        <p14:creationId xmlns:p14="http://schemas.microsoft.com/office/powerpoint/2010/main" val="20376329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100013" y="20623"/>
            <a:ext cx="5619750" cy="863204"/>
          </a:xfrm>
        </p:spPr>
      </p:pic>
      <p:pic>
        <p:nvPicPr>
          <p:cNvPr id="7171" name="组合 17"/>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625" y="1714500"/>
            <a:ext cx="892969"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2" name="组合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5875" y="1928813"/>
            <a:ext cx="196454"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组合 17"/>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6610" y="1714500"/>
            <a:ext cx="891778"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组合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3860" y="1928813"/>
            <a:ext cx="196453"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组合 17"/>
          <p:cNvPicPr>
            <a:picLocks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64594" y="1714500"/>
            <a:ext cx="890588"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6" name="组合 7"/>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21844" y="1928813"/>
            <a:ext cx="197644" cy="273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7" name="组合 17"/>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82579" y="1714500"/>
            <a:ext cx="892969" cy="673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8" name="组合 7"/>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39829" y="1928813"/>
            <a:ext cx="196453" cy="278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179" name="Group 11"/>
          <p:cNvGrpSpPr>
            <a:grpSpLocks/>
          </p:cNvGrpSpPr>
          <p:nvPr/>
        </p:nvGrpSpPr>
        <p:grpSpPr bwMode="auto">
          <a:xfrm>
            <a:off x="4554141" y="1714500"/>
            <a:ext cx="933450" cy="647700"/>
            <a:chOff x="0" y="0"/>
            <a:chExt cx="1244600" cy="862013"/>
          </a:xfrm>
        </p:grpSpPr>
        <p:sp>
          <p:nvSpPr>
            <p:cNvPr id="8209" name="圆角矩形 5"/>
            <p:cNvSpPr>
              <a:spLocks noChangeArrowheads="1"/>
            </p:cNvSpPr>
            <p:nvPr/>
          </p:nvSpPr>
          <p:spPr bwMode="auto">
            <a:xfrm>
              <a:off x="0" y="0"/>
              <a:ext cx="1244600" cy="862013"/>
            </a:xfrm>
            <a:prstGeom prst="roundRect">
              <a:avLst>
                <a:gd name="adj" fmla="val 10000"/>
              </a:avLst>
            </a:prstGeom>
            <a:solidFill>
              <a:srgbClr val="92D050"/>
            </a:solidFill>
            <a:ln w="254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1350">
                <a:solidFill>
                  <a:srgbClr val="FFFFFF"/>
                </a:solidFill>
              </a:endParaRPr>
            </a:p>
            <a:p>
              <a:pPr eaLnBrk="1" hangingPunct="1"/>
              <a:r>
                <a:rPr lang="en-US" altLang="zh-CN" sz="1350">
                  <a:solidFill>
                    <a:srgbClr val="FFFFFF"/>
                  </a:solidFill>
                </a:rPr>
                <a:t>      </a:t>
              </a:r>
              <a:endParaRPr lang="zh-CN" altLang="en-US" sz="1350">
                <a:solidFill>
                  <a:srgbClr val="FFFFFF"/>
                </a:solidFill>
              </a:endParaRPr>
            </a:p>
          </p:txBody>
        </p:sp>
        <p:sp>
          <p:nvSpPr>
            <p:cNvPr id="8210" name="圆角矩形 4"/>
            <p:cNvSpPr>
              <a:spLocks noChangeArrowheads="1"/>
            </p:cNvSpPr>
            <p:nvPr/>
          </p:nvSpPr>
          <p:spPr bwMode="auto">
            <a:xfrm>
              <a:off x="114300" y="71298"/>
              <a:ext cx="987425" cy="751026"/>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102870" tIns="102870" rIns="102870" bIns="102870" anchor="ctr"/>
            <a:lstStyle>
              <a:lvl1pPr defTabSz="1600200" eaLnBrk="0" hangingPunct="0">
                <a:defRPr>
                  <a:solidFill>
                    <a:schemeClr val="tx1"/>
                  </a:solidFill>
                  <a:latin typeface="Arial" panose="020B0604020202020204" pitchFamily="34" charset="0"/>
                  <a:ea typeface="宋体" panose="02010600030101010101" pitchFamily="2" charset="-122"/>
                </a:defRPr>
              </a:lvl1pPr>
              <a:lvl2pPr marL="742950" indent="-285750" defTabSz="1600200" eaLnBrk="0" hangingPunct="0">
                <a:defRPr>
                  <a:solidFill>
                    <a:schemeClr val="tx1"/>
                  </a:solidFill>
                  <a:latin typeface="Arial" panose="020B0604020202020204" pitchFamily="34" charset="0"/>
                  <a:ea typeface="宋体" panose="02010600030101010101" pitchFamily="2" charset="-122"/>
                </a:defRPr>
              </a:lvl2pPr>
              <a:lvl3pPr marL="1143000" indent="-228600" defTabSz="1600200" eaLnBrk="0" hangingPunct="0">
                <a:defRPr>
                  <a:solidFill>
                    <a:schemeClr val="tx1"/>
                  </a:solidFill>
                  <a:latin typeface="Arial" panose="020B0604020202020204" pitchFamily="34" charset="0"/>
                  <a:ea typeface="宋体" panose="02010600030101010101" pitchFamily="2" charset="-122"/>
                </a:defRPr>
              </a:lvl3pPr>
              <a:lvl4pPr marL="1600200" indent="-228600" defTabSz="1600200" eaLnBrk="0" hangingPunct="0">
                <a:defRPr>
                  <a:solidFill>
                    <a:schemeClr val="tx1"/>
                  </a:solidFill>
                  <a:latin typeface="Arial" panose="020B0604020202020204" pitchFamily="34" charset="0"/>
                  <a:ea typeface="宋体" panose="02010600030101010101" pitchFamily="2" charset="-122"/>
                </a:defRPr>
              </a:lvl4pPr>
              <a:lvl5pPr marL="2057400" indent="-228600" defTabSz="1600200" eaLnBrk="0" hangingPunct="0">
                <a:defRPr>
                  <a:solidFill>
                    <a:schemeClr val="tx1"/>
                  </a:solidFill>
                  <a:latin typeface="Arial" panose="020B0604020202020204" pitchFamily="34" charset="0"/>
                  <a:ea typeface="宋体" panose="02010600030101010101" pitchFamily="2" charset="-122"/>
                </a:defRPr>
              </a:lvl5pPr>
              <a:lvl6pPr marL="2514600" indent="-228600" defTabSz="1600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1600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1600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16002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b="1" dirty="0">
                  <a:solidFill>
                    <a:srgbClr val="FFFFFF"/>
                  </a:solidFill>
                </a:rPr>
                <a:t>复试</a:t>
              </a:r>
            </a:p>
          </p:txBody>
        </p:sp>
      </p:grpSp>
      <p:sp>
        <p:nvSpPr>
          <p:cNvPr id="7182" name="右弧形箭头 13"/>
          <p:cNvSpPr>
            <a:spLocks noChangeArrowheads="1"/>
          </p:cNvSpPr>
          <p:nvPr/>
        </p:nvSpPr>
        <p:spPr bwMode="auto">
          <a:xfrm>
            <a:off x="5518548" y="2035969"/>
            <a:ext cx="483394" cy="1966913"/>
          </a:xfrm>
          <a:prstGeom prst="curvedLeftArrow">
            <a:avLst>
              <a:gd name="adj1" fmla="val 35227"/>
              <a:gd name="adj2" fmla="val 70416"/>
              <a:gd name="adj3" fmla="val 25000"/>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sz="1350"/>
          </a:p>
        </p:txBody>
      </p:sp>
      <p:grpSp>
        <p:nvGrpSpPr>
          <p:cNvPr id="7183" name="Group 15"/>
          <p:cNvGrpSpPr>
            <a:grpSpLocks/>
          </p:cNvGrpSpPr>
          <p:nvPr/>
        </p:nvGrpSpPr>
        <p:grpSpPr bwMode="auto">
          <a:xfrm>
            <a:off x="4500563" y="3482579"/>
            <a:ext cx="864394" cy="646509"/>
            <a:chOff x="0" y="0"/>
            <a:chExt cx="1437500" cy="862500"/>
          </a:xfrm>
        </p:grpSpPr>
        <p:sp>
          <p:nvSpPr>
            <p:cNvPr id="8207" name="圆角矩形 18"/>
            <p:cNvSpPr>
              <a:spLocks noChangeArrowheads="1"/>
            </p:cNvSpPr>
            <p:nvPr/>
          </p:nvSpPr>
          <p:spPr bwMode="auto">
            <a:xfrm>
              <a:off x="0" y="0"/>
              <a:ext cx="1437500" cy="862500"/>
            </a:xfrm>
            <a:prstGeom prst="roundRect">
              <a:avLst>
                <a:gd name="adj" fmla="val 10000"/>
              </a:avLst>
            </a:prstGeom>
            <a:solidFill>
              <a:srgbClr val="00B0F0"/>
            </a:solidFill>
            <a:ln w="25400">
              <a:solidFill>
                <a:srgbClr val="FFFFFF"/>
              </a:solidFill>
              <a:round/>
              <a:headEnd/>
              <a:tailEnd/>
            </a:ln>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350"/>
            </a:p>
          </p:txBody>
        </p:sp>
        <p:sp>
          <p:nvSpPr>
            <p:cNvPr id="8208" name="圆角矩形 4"/>
            <p:cNvSpPr>
              <a:spLocks noChangeArrowheads="1"/>
            </p:cNvSpPr>
            <p:nvPr/>
          </p:nvSpPr>
          <p:spPr bwMode="auto">
            <a:xfrm>
              <a:off x="25741" y="25414"/>
              <a:ext cx="1386019" cy="811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008" tIns="60008" rIns="60008" bIns="60008" anchor="ctr"/>
            <a:lstStyle>
              <a:lvl1pPr defTabSz="933450" eaLnBrk="0" hangingPunct="0">
                <a:defRPr>
                  <a:solidFill>
                    <a:schemeClr val="tx1"/>
                  </a:solidFill>
                  <a:latin typeface="Arial" panose="020B0604020202020204" pitchFamily="34" charset="0"/>
                  <a:ea typeface="宋体" panose="02010600030101010101" pitchFamily="2" charset="-122"/>
                </a:defRPr>
              </a:lvl1pPr>
              <a:lvl2pPr marL="742950" indent="-285750" defTabSz="933450" eaLnBrk="0" hangingPunct="0">
                <a:defRPr>
                  <a:solidFill>
                    <a:schemeClr val="tx1"/>
                  </a:solidFill>
                  <a:latin typeface="Arial" panose="020B0604020202020204" pitchFamily="34" charset="0"/>
                  <a:ea typeface="宋体" panose="02010600030101010101" pitchFamily="2" charset="-122"/>
                </a:defRPr>
              </a:lvl2pPr>
              <a:lvl3pPr marL="1143000" indent="-228600" defTabSz="933450" eaLnBrk="0" hangingPunct="0">
                <a:defRPr>
                  <a:solidFill>
                    <a:schemeClr val="tx1"/>
                  </a:solidFill>
                  <a:latin typeface="Arial" panose="020B0604020202020204" pitchFamily="34" charset="0"/>
                  <a:ea typeface="宋体" panose="02010600030101010101" pitchFamily="2" charset="-122"/>
                </a:defRPr>
              </a:lvl3pPr>
              <a:lvl4pPr marL="1600200" indent="-228600" defTabSz="933450" eaLnBrk="0" hangingPunct="0">
                <a:defRPr>
                  <a:solidFill>
                    <a:schemeClr val="tx1"/>
                  </a:solidFill>
                  <a:latin typeface="Arial" panose="020B0604020202020204" pitchFamily="34" charset="0"/>
                  <a:ea typeface="宋体" panose="02010600030101010101" pitchFamily="2" charset="-122"/>
                </a:defRPr>
              </a:lvl4pPr>
              <a:lvl5pPr marL="2057400" indent="-228600" defTabSz="933450" eaLnBrk="0" hangingPunct="0">
                <a:defRPr>
                  <a:solidFill>
                    <a:schemeClr val="tx1"/>
                  </a:solidFill>
                  <a:latin typeface="Arial" panose="020B0604020202020204" pitchFamily="34" charset="0"/>
                  <a:ea typeface="宋体" panose="02010600030101010101" pitchFamily="2" charset="-122"/>
                </a:defRPr>
              </a:lvl5pPr>
              <a:lvl6pPr marL="25146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defTabSz="93345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spcAft>
                  <a:spcPct val="35000"/>
                </a:spcAft>
              </a:pPr>
              <a:r>
                <a:rPr lang="zh-CN" altLang="en-US" sz="1575" dirty="0">
                  <a:solidFill>
                    <a:schemeClr val="bg1"/>
                  </a:solidFill>
                </a:rPr>
                <a:t>入职</a:t>
              </a:r>
            </a:p>
          </p:txBody>
        </p:sp>
      </p:grpSp>
      <p:pic>
        <p:nvPicPr>
          <p:cNvPr id="7186" name="Picture 2" descr="C:\Documents and Settings\lwy\Local Settings\Temporary Internet Files\Content.IE5\ATWF6965\MCj02971610000[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275552">
            <a:off x="1990725" y="3067050"/>
            <a:ext cx="1719263" cy="16073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267287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7"/>
          <p:cNvGrpSpPr/>
          <p:nvPr/>
        </p:nvGrpSpPr>
        <p:grpSpPr>
          <a:xfrm>
            <a:off x="558170" y="1347614"/>
            <a:ext cx="5697141" cy="3415205"/>
            <a:chOff x="-1" y="0"/>
            <a:chExt cx="7596189" cy="4552848"/>
          </a:xfrm>
        </p:grpSpPr>
        <p:sp>
          <p:nvSpPr>
            <p:cNvPr id="39938" name="AutoShape 2"/>
            <p:cNvSpPr/>
            <p:nvPr/>
          </p:nvSpPr>
          <p:spPr>
            <a:xfrm>
              <a:off x="-1" y="52389"/>
              <a:ext cx="2806698" cy="4144493"/>
            </a:xfrm>
            <a:prstGeom prst="roundRect">
              <a:avLst>
                <a:gd name="adj" fmla="val 0"/>
              </a:avLst>
            </a:prstGeom>
            <a:solidFill>
              <a:srgbClr val="333333">
                <a:alpha val="9804"/>
              </a:srgbClr>
            </a:solidFill>
            <a:ln w="19050" cap="rnd" cmpd="sng">
              <a:solidFill>
                <a:srgbClr val="808080"/>
              </a:solidFill>
              <a:prstDash val="sysDot"/>
              <a:miter/>
              <a:headEnd type="none" w="med" len="med"/>
              <a:tailEnd type="none" w="med" len="med"/>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9939" name="Oval 3"/>
            <p:cNvSpPr/>
            <p:nvPr/>
          </p:nvSpPr>
          <p:spPr>
            <a:xfrm>
              <a:off x="136525" y="3092450"/>
              <a:ext cx="411163" cy="134938"/>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sp>
          <p:nvSpPr>
            <p:cNvPr id="39940" name="Oval 4"/>
            <p:cNvSpPr/>
            <p:nvPr/>
          </p:nvSpPr>
          <p:spPr>
            <a:xfrm>
              <a:off x="5054600" y="2978150"/>
              <a:ext cx="1981200" cy="812800"/>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41" name="Group 5"/>
            <p:cNvGrpSpPr/>
            <p:nvPr/>
          </p:nvGrpSpPr>
          <p:grpSpPr>
            <a:xfrm>
              <a:off x="3275013" y="647700"/>
              <a:ext cx="1258887" cy="1258888"/>
              <a:chOff x="0" y="0"/>
              <a:chExt cx="1089" cy="1089"/>
            </a:xfrm>
          </p:grpSpPr>
          <p:sp>
            <p:nvSpPr>
              <p:cNvPr id="39942" name="Oval 6"/>
              <p:cNvSpPr/>
              <p:nvPr/>
            </p:nvSpPr>
            <p:spPr>
              <a:xfrm>
                <a:off x="0" y="0"/>
                <a:ext cx="1089" cy="1089"/>
              </a:xfrm>
              <a:prstGeom prst="ellipse">
                <a:avLst/>
              </a:prstGeom>
              <a:gradFill rotWithShape="1">
                <a:gsLst>
                  <a:gs pos="0">
                    <a:srgbClr val="FF0000"/>
                  </a:gs>
                  <a:gs pos="100000">
                    <a:srgbClr val="CC0000"/>
                  </a:gs>
                </a:gsLst>
                <a:lin ang="5400000" scaled="1"/>
                <a:tileRect/>
              </a:gradFill>
              <a:ln w="9525">
                <a:noFill/>
              </a:ln>
            </p:spPr>
            <p:txBody>
              <a:bodyPr wrap="none" anchor="ctr"/>
              <a:lstStyle/>
              <a:p>
                <a:pPr lvl="0" indent="0" algn="ctr"/>
                <a:r>
                  <a:rPr lang="zh-CN" altLang="en-US" sz="1350" b="1" dirty="0">
                    <a:solidFill>
                      <a:schemeClr val="bg1"/>
                    </a:solidFill>
                    <a:latin typeface="Arial" panose="020B0604020202020204" pitchFamily="34" charset="0"/>
                    <a:ea typeface="宋体" panose="02010600030101010101" pitchFamily="2" charset="-122"/>
                  </a:rPr>
                  <a:t>有没有男</a:t>
                </a:r>
                <a:endParaRPr lang="en-US" altLang="zh-CN" sz="1350" b="1" dirty="0">
                  <a:solidFill>
                    <a:schemeClr val="bg1"/>
                  </a:solidFill>
                  <a:latin typeface="Arial" panose="020B0604020202020204" pitchFamily="34" charset="0"/>
                  <a:ea typeface="宋体" panose="02010600030101010101" pitchFamily="2" charset="-122"/>
                </a:endParaRPr>
              </a:p>
              <a:p>
                <a:pPr lvl="0" indent="0" algn="ctr"/>
                <a:r>
                  <a:rPr lang="zh-CN" altLang="en-US" sz="1350" b="1" dirty="0">
                    <a:solidFill>
                      <a:schemeClr val="bg1"/>
                    </a:solidFill>
                    <a:latin typeface="Arial" panose="020B0604020202020204" pitchFamily="34" charset="0"/>
                    <a:ea typeface="宋体" panose="02010600030101010101" pitchFamily="2" charset="-122"/>
                  </a:rPr>
                  <a:t>（女）朋友</a:t>
                </a:r>
              </a:p>
            </p:txBody>
          </p:sp>
          <p:grpSp>
            <p:nvGrpSpPr>
              <p:cNvPr id="39943" name="Group 7"/>
              <p:cNvGrpSpPr/>
              <p:nvPr/>
            </p:nvGrpSpPr>
            <p:grpSpPr>
              <a:xfrm>
                <a:off x="91" y="30"/>
                <a:ext cx="908" cy="296"/>
                <a:chOff x="0" y="0"/>
                <a:chExt cx="907" cy="295"/>
              </a:xfrm>
            </p:grpSpPr>
            <p:sp>
              <p:nvSpPr>
                <p:cNvPr id="39944" name="Freeform 8"/>
                <p:cNvSpPr/>
                <p:nvPr/>
              </p:nvSpPr>
              <p:spPr>
                <a:xfrm>
                  <a:off x="0" y="0"/>
                  <a:ext cx="907" cy="293"/>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45" name="Oval 9"/>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FFFFFF"/>
                    </a:solidFill>
                    <a:latin typeface="微软雅黑" panose="020B0503020204020204" charset="-122"/>
                    <a:ea typeface="微软雅黑" panose="020B0503020204020204" charset="-122"/>
                    <a:sym typeface="微软雅黑" panose="020B0503020204020204" charset="-122"/>
                  </a:endParaRPr>
                </a:p>
              </p:txBody>
            </p:sp>
          </p:grpSp>
        </p:grpSp>
        <p:grpSp>
          <p:nvGrpSpPr>
            <p:cNvPr id="39946" name="Group 10"/>
            <p:cNvGrpSpPr/>
            <p:nvPr/>
          </p:nvGrpSpPr>
          <p:grpSpPr>
            <a:xfrm>
              <a:off x="4875213" y="284163"/>
              <a:ext cx="2368550" cy="3257550"/>
              <a:chOff x="0" y="0"/>
              <a:chExt cx="1492" cy="2052"/>
            </a:xfrm>
          </p:grpSpPr>
          <p:sp>
            <p:nvSpPr>
              <p:cNvPr id="39947" name="Freeform 11"/>
              <p:cNvSpPr/>
              <p:nvPr/>
            </p:nvSpPr>
            <p:spPr>
              <a:xfrm>
                <a:off x="0" y="0"/>
                <a:ext cx="1492" cy="2052"/>
              </a:xfrm>
              <a:custGeom>
                <a:avLst/>
                <a:gdLst/>
                <a:ahLst/>
                <a:cxnLst>
                  <a:cxn ang="0">
                    <a:pos x="1492" y="373"/>
                  </a:cxn>
                  <a:cxn ang="0">
                    <a:pos x="1488" y="336"/>
                  </a:cxn>
                  <a:cxn ang="0">
                    <a:pos x="1476" y="298"/>
                  </a:cxn>
                  <a:cxn ang="0">
                    <a:pos x="1458" y="262"/>
                  </a:cxn>
                  <a:cxn ang="0">
                    <a:pos x="1434" y="228"/>
                  </a:cxn>
                  <a:cxn ang="0">
                    <a:pos x="1401" y="196"/>
                  </a:cxn>
                  <a:cxn ang="0">
                    <a:pos x="1365" y="165"/>
                  </a:cxn>
                  <a:cxn ang="0">
                    <a:pos x="1321" y="136"/>
                  </a:cxn>
                  <a:cxn ang="0">
                    <a:pos x="1273" y="109"/>
                  </a:cxn>
                  <a:cxn ang="0">
                    <a:pos x="1220" y="86"/>
                  </a:cxn>
                  <a:cxn ang="0">
                    <a:pos x="1163" y="63"/>
                  </a:cxn>
                  <a:cxn ang="0">
                    <a:pos x="1102" y="45"/>
                  </a:cxn>
                  <a:cxn ang="0">
                    <a:pos x="1036" y="30"/>
                  </a:cxn>
                  <a:cxn ang="0">
                    <a:pos x="967" y="17"/>
                  </a:cxn>
                  <a:cxn ang="0">
                    <a:pos x="896" y="8"/>
                  </a:cxn>
                  <a:cxn ang="0">
                    <a:pos x="822" y="1"/>
                  </a:cxn>
                  <a:cxn ang="0">
                    <a:pos x="746" y="0"/>
                  </a:cxn>
                  <a:cxn ang="0">
                    <a:pos x="707" y="0"/>
                  </a:cxn>
                  <a:cxn ang="0">
                    <a:pos x="632" y="4"/>
                  </a:cxn>
                  <a:cxn ang="0">
                    <a:pos x="560" y="12"/>
                  </a:cxn>
                  <a:cxn ang="0">
                    <a:pos x="490" y="22"/>
                  </a:cxn>
                  <a:cxn ang="0">
                    <a:pos x="422" y="36"/>
                  </a:cxn>
                  <a:cxn ang="0">
                    <a:pos x="359" y="54"/>
                  </a:cxn>
                  <a:cxn ang="0">
                    <a:pos x="299" y="74"/>
                  </a:cxn>
                  <a:cxn ang="0">
                    <a:pos x="245" y="97"/>
                  </a:cxn>
                  <a:cxn ang="0">
                    <a:pos x="194" y="122"/>
                  </a:cxn>
                  <a:cxn ang="0">
                    <a:pos x="148" y="150"/>
                  </a:cxn>
                  <a:cxn ang="0">
                    <a:pos x="107" y="180"/>
                  </a:cxn>
                  <a:cxn ang="0">
                    <a:pos x="74" y="211"/>
                  </a:cxn>
                  <a:cxn ang="0">
                    <a:pos x="45" y="245"/>
                  </a:cxn>
                  <a:cxn ang="0">
                    <a:pos x="23" y="280"/>
                  </a:cxn>
                  <a:cxn ang="0">
                    <a:pos x="9" y="316"/>
                  </a:cxn>
                  <a:cxn ang="0">
                    <a:pos x="1" y="354"/>
                  </a:cxn>
                  <a:cxn ang="0">
                    <a:pos x="0" y="373"/>
                  </a:cxn>
                  <a:cxn ang="0">
                    <a:pos x="6" y="420"/>
                  </a:cxn>
                  <a:cxn ang="0">
                    <a:pos x="376" y="1889"/>
                  </a:cxn>
                  <a:cxn ang="0">
                    <a:pos x="376" y="1889"/>
                  </a:cxn>
                  <a:cxn ang="0">
                    <a:pos x="391" y="1922"/>
                  </a:cxn>
                  <a:cxn ang="0">
                    <a:pos x="417" y="1954"/>
                  </a:cxn>
                  <a:cxn ang="0">
                    <a:pos x="453" y="1981"/>
                  </a:cxn>
                  <a:cxn ang="0">
                    <a:pos x="499" y="2005"/>
                  </a:cxn>
                  <a:cxn ang="0">
                    <a:pos x="552" y="2025"/>
                  </a:cxn>
                  <a:cxn ang="0">
                    <a:pos x="611" y="2039"/>
                  </a:cxn>
                  <a:cxn ang="0">
                    <a:pos x="676" y="2048"/>
                  </a:cxn>
                  <a:cxn ang="0">
                    <a:pos x="746" y="2052"/>
                  </a:cxn>
                  <a:cxn ang="0">
                    <a:pos x="781" y="2051"/>
                  </a:cxn>
                  <a:cxn ang="0">
                    <a:pos x="848" y="2044"/>
                  </a:cxn>
                  <a:cxn ang="0">
                    <a:pos x="912" y="2033"/>
                  </a:cxn>
                  <a:cxn ang="0">
                    <a:pos x="967" y="2016"/>
                  </a:cxn>
                  <a:cxn ang="0">
                    <a:pos x="1018" y="1994"/>
                  </a:cxn>
                  <a:cxn ang="0">
                    <a:pos x="1058" y="1968"/>
                  </a:cxn>
                  <a:cxn ang="0">
                    <a:pos x="1089" y="1938"/>
                  </a:cxn>
                  <a:cxn ang="0">
                    <a:pos x="1110" y="1906"/>
                  </a:cxn>
                  <a:cxn ang="0">
                    <a:pos x="1116" y="1889"/>
                  </a:cxn>
                  <a:cxn ang="0">
                    <a:pos x="1486" y="420"/>
                  </a:cxn>
                  <a:cxn ang="0">
                    <a:pos x="1491" y="396"/>
                  </a:cxn>
                  <a:cxn ang="0">
                    <a:pos x="1492" y="373"/>
                  </a:cxn>
                </a:cxnLst>
                <a:rect l="0" t="0" r="0" b="0"/>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gradFill rotWithShape="1">
                <a:gsLst>
                  <a:gs pos="0">
                    <a:srgbClr val="5B5B5B"/>
                  </a:gs>
                  <a:gs pos="50000">
                    <a:srgbClr val="B2B2B2"/>
                  </a:gs>
                  <a:gs pos="100000">
                    <a:srgbClr val="5B5B5B"/>
                  </a:gs>
                </a:gsLst>
                <a:lin ang="0" scaled="1"/>
                <a:tileRect/>
              </a:gradFill>
              <a:ln w="9525">
                <a:noFill/>
              </a:ln>
            </p:spPr>
            <p:txBody>
              <a:bodyPr/>
              <a:lstStyle/>
              <a:p>
                <a:endParaRPr lang="zh-CN" altLang="en-US" sz="1350"/>
              </a:p>
            </p:txBody>
          </p:sp>
          <p:sp>
            <p:nvSpPr>
              <p:cNvPr id="39948" name="Freeform 12"/>
              <p:cNvSpPr>
                <a:spLocks noEditPoints="1"/>
              </p:cNvSpPr>
              <p:nvPr/>
            </p:nvSpPr>
            <p:spPr>
              <a:xfrm>
                <a:off x="0" y="0"/>
                <a:ext cx="1492" cy="746"/>
              </a:xfrm>
              <a:custGeom>
                <a:avLst/>
                <a:gdLst/>
                <a:ahLst/>
                <a:cxnLst>
                  <a:cxn ang="0">
                    <a:pos x="632" y="4"/>
                  </a:cxn>
                  <a:cxn ang="0">
                    <a:pos x="456" y="30"/>
                  </a:cxn>
                  <a:cxn ang="0">
                    <a:pos x="299" y="74"/>
                  </a:cxn>
                  <a:cxn ang="0">
                    <a:pos x="171" y="136"/>
                  </a:cxn>
                  <a:cxn ang="0">
                    <a:pos x="74" y="211"/>
                  </a:cxn>
                  <a:cxn ang="0">
                    <a:pos x="16" y="298"/>
                  </a:cxn>
                  <a:cxn ang="0">
                    <a:pos x="0" y="373"/>
                  </a:cxn>
                  <a:cxn ang="0">
                    <a:pos x="23" y="466"/>
                  </a:cxn>
                  <a:cxn ang="0">
                    <a:pos x="91" y="551"/>
                  </a:cxn>
                  <a:cxn ang="0">
                    <a:pos x="194" y="624"/>
                  </a:cxn>
                  <a:cxn ang="0">
                    <a:pos x="329" y="683"/>
                  </a:cxn>
                  <a:cxn ang="0">
                    <a:pos x="490" y="724"/>
                  </a:cxn>
                  <a:cxn ang="0">
                    <a:pos x="670" y="745"/>
                  </a:cxn>
                  <a:cxn ang="0">
                    <a:pos x="822" y="745"/>
                  </a:cxn>
                  <a:cxn ang="0">
                    <a:pos x="1002" y="724"/>
                  </a:cxn>
                  <a:cxn ang="0">
                    <a:pos x="1163" y="683"/>
                  </a:cxn>
                  <a:cxn ang="0">
                    <a:pos x="1298" y="624"/>
                  </a:cxn>
                  <a:cxn ang="0">
                    <a:pos x="1401" y="551"/>
                  </a:cxn>
                  <a:cxn ang="0">
                    <a:pos x="1469" y="466"/>
                  </a:cxn>
                  <a:cxn ang="0">
                    <a:pos x="1492" y="373"/>
                  </a:cxn>
                  <a:cxn ang="0">
                    <a:pos x="1476" y="298"/>
                  </a:cxn>
                  <a:cxn ang="0">
                    <a:pos x="1418" y="211"/>
                  </a:cxn>
                  <a:cxn ang="0">
                    <a:pos x="1321" y="136"/>
                  </a:cxn>
                  <a:cxn ang="0">
                    <a:pos x="1193" y="74"/>
                  </a:cxn>
                  <a:cxn ang="0">
                    <a:pos x="1036" y="30"/>
                  </a:cxn>
                  <a:cxn ang="0">
                    <a:pos x="860" y="4"/>
                  </a:cxn>
                  <a:cxn ang="0">
                    <a:pos x="746" y="723"/>
                  </a:cxn>
                  <a:cxn ang="0">
                    <a:pos x="605" y="716"/>
                  </a:cxn>
                  <a:cxn ang="0">
                    <a:pos x="443" y="689"/>
                  </a:cxn>
                  <a:cxn ang="0">
                    <a:pos x="302" y="644"/>
                  </a:cxn>
                  <a:cxn ang="0">
                    <a:pos x="185" y="583"/>
                  </a:cxn>
                  <a:cxn ang="0">
                    <a:pos x="101" y="509"/>
                  </a:cxn>
                  <a:cxn ang="0">
                    <a:pos x="54" y="426"/>
                  </a:cxn>
                  <a:cxn ang="0">
                    <a:pos x="48" y="355"/>
                  </a:cxn>
                  <a:cxn ang="0">
                    <a:pos x="78" y="269"/>
                  </a:cxn>
                  <a:cxn ang="0">
                    <a:pos x="148" y="192"/>
                  </a:cxn>
                  <a:cxn ang="0">
                    <a:pos x="251" y="126"/>
                  </a:cxn>
                  <a:cxn ang="0">
                    <a:pos x="383" y="74"/>
                  </a:cxn>
                  <a:cxn ang="0">
                    <a:pos x="537" y="39"/>
                  </a:cxn>
                  <a:cxn ang="0">
                    <a:pos x="710" y="23"/>
                  </a:cxn>
                  <a:cxn ang="0">
                    <a:pos x="852" y="27"/>
                  </a:cxn>
                  <a:cxn ang="0">
                    <a:pos x="1018" y="51"/>
                  </a:cxn>
                  <a:cxn ang="0">
                    <a:pos x="1164" y="92"/>
                  </a:cxn>
                  <a:cxn ang="0">
                    <a:pos x="1286" y="150"/>
                  </a:cxn>
                  <a:cxn ang="0">
                    <a:pos x="1377" y="222"/>
                  </a:cxn>
                  <a:cxn ang="0">
                    <a:pos x="1431" y="302"/>
                  </a:cxn>
                  <a:cxn ang="0">
                    <a:pos x="1445" y="373"/>
                  </a:cxn>
                  <a:cxn ang="0">
                    <a:pos x="1423" y="461"/>
                  </a:cxn>
                  <a:cxn ang="0">
                    <a:pos x="1361" y="540"/>
                  </a:cxn>
                  <a:cxn ang="0">
                    <a:pos x="1264" y="609"/>
                  </a:cxn>
                  <a:cxn ang="0">
                    <a:pos x="1137" y="663"/>
                  </a:cxn>
                  <a:cxn ang="0">
                    <a:pos x="987" y="702"/>
                  </a:cxn>
                  <a:cxn ang="0">
                    <a:pos x="817" y="722"/>
                  </a:cxn>
                </a:cxnLst>
                <a:rect l="0" t="0" r="0" b="0"/>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w="9525">
                <a:noFill/>
              </a:ln>
            </p:spPr>
            <p:txBody>
              <a:bodyPr/>
              <a:lstStyle/>
              <a:p>
                <a:endParaRPr lang="zh-CN" altLang="en-US" sz="1350"/>
              </a:p>
            </p:txBody>
          </p:sp>
          <p:sp>
            <p:nvSpPr>
              <p:cNvPr id="39949" name="Freeform 13"/>
              <p:cNvSpPr/>
              <p:nvPr/>
            </p:nvSpPr>
            <p:spPr>
              <a:xfrm>
                <a:off x="47" y="23"/>
                <a:ext cx="1398" cy="700"/>
              </a:xfrm>
              <a:custGeom>
                <a:avLst/>
                <a:gdLst/>
                <a:ahLst/>
                <a:cxnLst>
                  <a:cxn ang="0">
                    <a:pos x="1397" y="368"/>
                  </a:cxn>
                  <a:cxn ang="0">
                    <a:pos x="1384" y="421"/>
                  </a:cxn>
                  <a:cxn ang="0">
                    <a:pos x="1356" y="471"/>
                  </a:cxn>
                  <a:cxn ang="0">
                    <a:pos x="1314" y="517"/>
                  </a:cxn>
                  <a:cxn ang="0">
                    <a:pos x="1260" y="560"/>
                  </a:cxn>
                  <a:cxn ang="0">
                    <a:pos x="1194" y="598"/>
                  </a:cxn>
                  <a:cxn ang="0">
                    <a:pos x="1117" y="631"/>
                  </a:cxn>
                  <a:cxn ang="0">
                    <a:pos x="1032" y="658"/>
                  </a:cxn>
                  <a:cxn ang="0">
                    <a:pos x="940" y="679"/>
                  </a:cxn>
                  <a:cxn ang="0">
                    <a:pos x="840" y="693"/>
                  </a:cxn>
                  <a:cxn ang="0">
                    <a:pos x="735" y="700"/>
                  </a:cxn>
                  <a:cxn ang="0">
                    <a:pos x="663" y="700"/>
                  </a:cxn>
                  <a:cxn ang="0">
                    <a:pos x="558" y="693"/>
                  </a:cxn>
                  <a:cxn ang="0">
                    <a:pos x="458" y="679"/>
                  </a:cxn>
                  <a:cxn ang="0">
                    <a:pos x="366" y="658"/>
                  </a:cxn>
                  <a:cxn ang="0">
                    <a:pos x="281" y="631"/>
                  </a:cxn>
                  <a:cxn ang="0">
                    <a:pos x="204" y="598"/>
                  </a:cxn>
                  <a:cxn ang="0">
                    <a:pos x="138" y="560"/>
                  </a:cxn>
                  <a:cxn ang="0">
                    <a:pos x="84" y="517"/>
                  </a:cxn>
                  <a:cxn ang="0">
                    <a:pos x="42" y="471"/>
                  </a:cxn>
                  <a:cxn ang="0">
                    <a:pos x="14" y="421"/>
                  </a:cxn>
                  <a:cxn ang="0">
                    <a:pos x="1" y="368"/>
                  </a:cxn>
                  <a:cxn ang="0">
                    <a:pos x="1" y="332"/>
                  </a:cxn>
                  <a:cxn ang="0">
                    <a:pos x="14" y="279"/>
                  </a:cxn>
                  <a:cxn ang="0">
                    <a:pos x="42" y="230"/>
                  </a:cxn>
                  <a:cxn ang="0">
                    <a:pos x="84" y="183"/>
                  </a:cxn>
                  <a:cxn ang="0">
                    <a:pos x="138" y="140"/>
                  </a:cxn>
                  <a:cxn ang="0">
                    <a:pos x="204" y="103"/>
                  </a:cxn>
                  <a:cxn ang="0">
                    <a:pos x="281" y="69"/>
                  </a:cxn>
                  <a:cxn ang="0">
                    <a:pos x="366" y="42"/>
                  </a:cxn>
                  <a:cxn ang="0">
                    <a:pos x="458" y="21"/>
                  </a:cxn>
                  <a:cxn ang="0">
                    <a:pos x="558" y="7"/>
                  </a:cxn>
                  <a:cxn ang="0">
                    <a:pos x="663" y="0"/>
                  </a:cxn>
                  <a:cxn ang="0">
                    <a:pos x="735" y="0"/>
                  </a:cxn>
                  <a:cxn ang="0">
                    <a:pos x="840" y="7"/>
                  </a:cxn>
                  <a:cxn ang="0">
                    <a:pos x="940" y="21"/>
                  </a:cxn>
                  <a:cxn ang="0">
                    <a:pos x="1032" y="42"/>
                  </a:cxn>
                  <a:cxn ang="0">
                    <a:pos x="1117" y="69"/>
                  </a:cxn>
                  <a:cxn ang="0">
                    <a:pos x="1194" y="103"/>
                  </a:cxn>
                  <a:cxn ang="0">
                    <a:pos x="1260" y="140"/>
                  </a:cxn>
                  <a:cxn ang="0">
                    <a:pos x="1314" y="183"/>
                  </a:cxn>
                  <a:cxn ang="0">
                    <a:pos x="1356" y="230"/>
                  </a:cxn>
                  <a:cxn ang="0">
                    <a:pos x="1384" y="279"/>
                  </a:cxn>
                  <a:cxn ang="0">
                    <a:pos x="1397" y="332"/>
                  </a:cxn>
                </a:cxnLst>
                <a:rect l="0" t="0" r="0" b="0"/>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solidFill>
                <a:srgbClr val="000000"/>
              </a:solidFill>
              <a:ln w="9525">
                <a:noFill/>
              </a:ln>
            </p:spPr>
            <p:txBody>
              <a:bodyPr/>
              <a:lstStyle/>
              <a:p>
                <a:endParaRPr lang="zh-CN" altLang="en-US" sz="1350"/>
              </a:p>
            </p:txBody>
          </p:sp>
        </p:grpSp>
        <p:grpSp>
          <p:nvGrpSpPr>
            <p:cNvPr id="39950" name="Group 14"/>
            <p:cNvGrpSpPr/>
            <p:nvPr/>
          </p:nvGrpSpPr>
          <p:grpSpPr>
            <a:xfrm>
              <a:off x="6064250" y="0"/>
              <a:ext cx="1042988" cy="1042988"/>
              <a:chOff x="0" y="0"/>
              <a:chExt cx="1089" cy="1089"/>
            </a:xfrm>
          </p:grpSpPr>
          <p:sp>
            <p:nvSpPr>
              <p:cNvPr id="39951" name="Oval 15"/>
              <p:cNvSpPr/>
              <p:nvPr/>
            </p:nvSpPr>
            <p:spPr>
              <a:xfrm>
                <a:off x="0" y="0"/>
                <a:ext cx="1089" cy="1089"/>
              </a:xfrm>
              <a:prstGeom prst="ellipse">
                <a:avLst/>
              </a:prstGeom>
              <a:solidFill>
                <a:srgbClr val="92D050"/>
              </a:soli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52" name="Group 16"/>
              <p:cNvGrpSpPr/>
              <p:nvPr/>
            </p:nvGrpSpPr>
            <p:grpSpPr>
              <a:xfrm>
                <a:off x="91" y="30"/>
                <a:ext cx="908" cy="296"/>
                <a:chOff x="0" y="0"/>
                <a:chExt cx="907" cy="295"/>
              </a:xfrm>
            </p:grpSpPr>
            <p:sp>
              <p:nvSpPr>
                <p:cNvPr id="39953" name="Freeform 17"/>
                <p:cNvSpPr/>
                <p:nvPr/>
              </p:nvSpPr>
              <p:spPr>
                <a:xfrm>
                  <a:off x="0" y="0"/>
                  <a:ext cx="907" cy="29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54" name="Oval 18"/>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55" name="Group 19"/>
            <p:cNvGrpSpPr/>
            <p:nvPr/>
          </p:nvGrpSpPr>
          <p:grpSpPr>
            <a:xfrm>
              <a:off x="5200650" y="360363"/>
              <a:ext cx="755650" cy="755650"/>
              <a:chOff x="0" y="0"/>
              <a:chExt cx="1089" cy="1089"/>
            </a:xfrm>
          </p:grpSpPr>
          <p:sp>
            <p:nvSpPr>
              <p:cNvPr id="39956" name="Oval 20"/>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57" name="Group 21"/>
              <p:cNvGrpSpPr/>
              <p:nvPr/>
            </p:nvGrpSpPr>
            <p:grpSpPr>
              <a:xfrm>
                <a:off x="91" y="30"/>
                <a:ext cx="908" cy="296"/>
                <a:chOff x="0" y="0"/>
                <a:chExt cx="907" cy="295"/>
              </a:xfrm>
            </p:grpSpPr>
            <p:sp>
              <p:nvSpPr>
                <p:cNvPr id="39958" name="Freeform 22"/>
                <p:cNvSpPr/>
                <p:nvPr/>
              </p:nvSpPr>
              <p:spPr>
                <a:xfrm>
                  <a:off x="1" y="0"/>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59" name="Oval 23"/>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60" name="Group 24"/>
            <p:cNvGrpSpPr/>
            <p:nvPr/>
          </p:nvGrpSpPr>
          <p:grpSpPr>
            <a:xfrm>
              <a:off x="5524500" y="431800"/>
              <a:ext cx="755650" cy="755650"/>
              <a:chOff x="0" y="0"/>
              <a:chExt cx="1089" cy="1089"/>
            </a:xfrm>
          </p:grpSpPr>
          <p:sp>
            <p:nvSpPr>
              <p:cNvPr id="39961" name="Oval 25"/>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r>
                  <a:rPr lang="zh-CN" altLang="en-US" sz="1350" b="1" i="1" dirty="0">
                    <a:solidFill>
                      <a:srgbClr val="000000"/>
                    </a:solidFill>
                    <a:latin typeface="微软雅黑" panose="020B0503020204020204" charset="-122"/>
                    <a:ea typeface="微软雅黑" panose="020B0503020204020204" charset="-122"/>
                    <a:sym typeface="微软雅黑" panose="020B0503020204020204" charset="-122"/>
                  </a:rPr>
                  <a:t>结婚</a:t>
                </a:r>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62" name="Group 26"/>
              <p:cNvGrpSpPr/>
              <p:nvPr/>
            </p:nvGrpSpPr>
            <p:grpSpPr>
              <a:xfrm>
                <a:off x="91" y="30"/>
                <a:ext cx="908" cy="296"/>
                <a:chOff x="0" y="0"/>
                <a:chExt cx="907" cy="295"/>
              </a:xfrm>
            </p:grpSpPr>
            <p:sp>
              <p:nvSpPr>
                <p:cNvPr id="39963" name="Freeform 27"/>
                <p:cNvSpPr/>
                <p:nvPr/>
              </p:nvSpPr>
              <p:spPr>
                <a:xfrm>
                  <a:off x="1" y="0"/>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64" name="Oval 28"/>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65" name="Group 29"/>
            <p:cNvGrpSpPr/>
            <p:nvPr/>
          </p:nvGrpSpPr>
          <p:grpSpPr>
            <a:xfrm>
              <a:off x="4948238" y="647700"/>
              <a:ext cx="755650" cy="755650"/>
              <a:chOff x="0" y="0"/>
              <a:chExt cx="1089" cy="1089"/>
            </a:xfrm>
          </p:grpSpPr>
          <p:sp>
            <p:nvSpPr>
              <p:cNvPr id="39966" name="Oval 30"/>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r>
                  <a:rPr lang="zh-CN" altLang="en-US" sz="1350" b="1" i="1" dirty="0">
                    <a:solidFill>
                      <a:srgbClr val="000000"/>
                    </a:solidFill>
                    <a:latin typeface="微软雅黑" panose="020B0503020204020204" charset="-122"/>
                    <a:ea typeface="微软雅黑" panose="020B0503020204020204" charset="-122"/>
                    <a:sym typeface="微软雅黑" panose="020B0503020204020204" charset="-122"/>
                  </a:rPr>
                  <a:t>日常生活</a:t>
                </a:r>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67" name="Group 31"/>
              <p:cNvGrpSpPr/>
              <p:nvPr/>
            </p:nvGrpSpPr>
            <p:grpSpPr>
              <a:xfrm>
                <a:off x="91" y="30"/>
                <a:ext cx="908" cy="296"/>
                <a:chOff x="0" y="0"/>
                <a:chExt cx="907" cy="295"/>
              </a:xfrm>
            </p:grpSpPr>
            <p:sp>
              <p:nvSpPr>
                <p:cNvPr id="39968" name="Freeform 32"/>
                <p:cNvSpPr/>
                <p:nvPr/>
              </p:nvSpPr>
              <p:spPr>
                <a:xfrm>
                  <a:off x="1" y="0"/>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69" name="Oval 33"/>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70" name="Group 34"/>
            <p:cNvGrpSpPr/>
            <p:nvPr/>
          </p:nvGrpSpPr>
          <p:grpSpPr>
            <a:xfrm>
              <a:off x="5380038" y="936625"/>
              <a:ext cx="755650" cy="755650"/>
              <a:chOff x="0" y="0"/>
              <a:chExt cx="1089" cy="1089"/>
            </a:xfrm>
          </p:grpSpPr>
          <p:sp>
            <p:nvSpPr>
              <p:cNvPr id="39971" name="Oval 35"/>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r>
                  <a:rPr lang="zh-CN" altLang="en-US" sz="1350" b="1" i="1" dirty="0">
                    <a:solidFill>
                      <a:srgbClr val="000000"/>
                    </a:solidFill>
                    <a:latin typeface="微软雅黑" panose="020B0503020204020204" charset="-122"/>
                    <a:ea typeface="微软雅黑" panose="020B0503020204020204" charset="-122"/>
                    <a:sym typeface="微软雅黑" panose="020B0503020204020204" charset="-122"/>
                  </a:rPr>
                  <a:t>最重要是的事</a:t>
                </a:r>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72" name="Group 36"/>
              <p:cNvGrpSpPr/>
              <p:nvPr/>
            </p:nvGrpSpPr>
            <p:grpSpPr>
              <a:xfrm>
                <a:off x="91" y="30"/>
                <a:ext cx="908" cy="296"/>
                <a:chOff x="0" y="0"/>
                <a:chExt cx="907" cy="295"/>
              </a:xfrm>
            </p:grpSpPr>
            <p:sp>
              <p:nvSpPr>
                <p:cNvPr id="39973" name="Freeform 37"/>
                <p:cNvSpPr/>
                <p:nvPr/>
              </p:nvSpPr>
              <p:spPr>
                <a:xfrm>
                  <a:off x="1" y="0"/>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74" name="Oval 38"/>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75" name="Group 39"/>
            <p:cNvGrpSpPr/>
            <p:nvPr/>
          </p:nvGrpSpPr>
          <p:grpSpPr>
            <a:xfrm>
              <a:off x="6424613" y="684213"/>
              <a:ext cx="755650" cy="755650"/>
              <a:chOff x="0" y="0"/>
              <a:chExt cx="1089" cy="1089"/>
            </a:xfrm>
          </p:grpSpPr>
          <p:sp>
            <p:nvSpPr>
              <p:cNvPr id="39976" name="Oval 40"/>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77" name="Group 41"/>
              <p:cNvGrpSpPr/>
              <p:nvPr/>
            </p:nvGrpSpPr>
            <p:grpSpPr>
              <a:xfrm>
                <a:off x="91" y="30"/>
                <a:ext cx="908" cy="296"/>
                <a:chOff x="0" y="0"/>
                <a:chExt cx="907" cy="295"/>
              </a:xfrm>
            </p:grpSpPr>
            <p:sp>
              <p:nvSpPr>
                <p:cNvPr id="39978" name="Freeform 42"/>
                <p:cNvSpPr/>
                <p:nvPr/>
              </p:nvSpPr>
              <p:spPr>
                <a:xfrm>
                  <a:off x="1" y="0"/>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79" name="Oval 43"/>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39980" name="Group 44"/>
            <p:cNvGrpSpPr/>
            <p:nvPr/>
          </p:nvGrpSpPr>
          <p:grpSpPr>
            <a:xfrm>
              <a:off x="7251700" y="2520950"/>
              <a:ext cx="344488" cy="393700"/>
              <a:chOff x="0" y="0"/>
              <a:chExt cx="614" cy="702"/>
            </a:xfrm>
          </p:grpSpPr>
          <p:sp>
            <p:nvSpPr>
              <p:cNvPr id="39981" name="Oval 45"/>
              <p:cNvSpPr/>
              <p:nvPr/>
            </p:nvSpPr>
            <p:spPr>
              <a:xfrm>
                <a:off x="0" y="498"/>
                <a:ext cx="591" cy="204"/>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82" name="Group 46"/>
              <p:cNvGrpSpPr/>
              <p:nvPr/>
            </p:nvGrpSpPr>
            <p:grpSpPr>
              <a:xfrm>
                <a:off x="1" y="0"/>
                <a:ext cx="613" cy="613"/>
                <a:chOff x="0" y="0"/>
                <a:chExt cx="1089" cy="1089"/>
              </a:xfrm>
            </p:grpSpPr>
            <p:sp>
              <p:nvSpPr>
                <p:cNvPr id="39983" name="Oval 47"/>
                <p:cNvSpPr/>
                <p:nvPr/>
              </p:nvSpPr>
              <p:spPr>
                <a:xfrm>
                  <a:off x="0" y="0"/>
                  <a:ext cx="1089" cy="1089"/>
                </a:xfrm>
                <a:prstGeom prst="ellipse">
                  <a:avLst/>
                </a:prstGeom>
                <a:gradFill rotWithShape="1">
                  <a:gsLst>
                    <a:gs pos="0">
                      <a:srgbClr val="E4E4E4"/>
                    </a:gs>
                    <a:gs pos="100000">
                      <a:srgbClr val="838383"/>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84" name="Group 48"/>
                <p:cNvGrpSpPr/>
                <p:nvPr/>
              </p:nvGrpSpPr>
              <p:grpSpPr>
                <a:xfrm>
                  <a:off x="91" y="30"/>
                  <a:ext cx="908" cy="296"/>
                  <a:chOff x="0" y="0"/>
                  <a:chExt cx="907" cy="295"/>
                </a:xfrm>
              </p:grpSpPr>
              <p:sp>
                <p:nvSpPr>
                  <p:cNvPr id="39985" name="Freeform 49"/>
                  <p:cNvSpPr/>
                  <p:nvPr/>
                </p:nvSpPr>
                <p:spPr>
                  <a:xfrm>
                    <a:off x="-2" y="0"/>
                    <a:ext cx="909" cy="296"/>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86" name="Oval 50"/>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sp>
          <p:nvSpPr>
            <p:cNvPr id="39987" name="Text Box 51"/>
            <p:cNvSpPr/>
            <p:nvPr/>
          </p:nvSpPr>
          <p:spPr>
            <a:xfrm>
              <a:off x="6099175" y="190500"/>
              <a:ext cx="971550" cy="563786"/>
            </a:xfrm>
            <a:prstGeom prst="rect">
              <a:avLst/>
            </a:prstGeom>
            <a:noFill/>
            <a:ln w="9525">
              <a:noFill/>
            </a:ln>
          </p:spPr>
          <p:txBody>
            <a:bodyPr anchor="t">
              <a:spAutoFit/>
            </a:bodyPr>
            <a:lstStyle/>
            <a:p>
              <a:pPr lvl="0" indent="0" algn="ctr" latinLnBrk="1"/>
              <a:r>
                <a:rPr lang="zh-CN" altLang="en-US" sz="1050" b="1" i="1" dirty="0">
                  <a:latin typeface="微软雅黑" panose="020B0503020204020204" charset="-122"/>
                  <a:ea typeface="微软雅黑" panose="020B0503020204020204" charset="-122"/>
                  <a:sym typeface="微软雅黑" panose="020B0503020204020204" charset="-122"/>
                </a:rPr>
                <a:t>父母是做什么的</a:t>
              </a:r>
              <a:endParaRPr lang="en-US" altLang="x-none" sz="1050" b="1" i="1" dirty="0">
                <a:latin typeface="微软雅黑" panose="020B0503020204020204" charset="-122"/>
                <a:ea typeface="微软雅黑" panose="020B0503020204020204" charset="-122"/>
                <a:sym typeface="微软雅黑" panose="020B0503020204020204" charset="-122"/>
              </a:endParaRPr>
            </a:p>
          </p:txBody>
        </p:sp>
        <p:sp>
          <p:nvSpPr>
            <p:cNvPr id="39988" name="Text Box 52"/>
            <p:cNvSpPr/>
            <p:nvPr/>
          </p:nvSpPr>
          <p:spPr>
            <a:xfrm>
              <a:off x="574675" y="123825"/>
              <a:ext cx="1944688" cy="4429023"/>
            </a:xfrm>
            <a:prstGeom prst="rect">
              <a:avLst/>
            </a:prstGeom>
            <a:noFill/>
            <a:ln w="9525">
              <a:noFill/>
            </a:ln>
          </p:spPr>
          <p:txBody>
            <a:bodyPr anchor="t">
              <a:spAutoFit/>
            </a:bodyPr>
            <a:lstStyle/>
            <a:p>
              <a:pPr lvl="0" indent="0" latinLnBrk="1">
                <a:lnSpc>
                  <a:spcPct val="120000"/>
                </a:lnSpc>
              </a:pPr>
              <a:r>
                <a:rPr lang="zh-CN" altLang="en-US" sz="1200" b="1" dirty="0">
                  <a:solidFill>
                    <a:srgbClr val="92D050"/>
                  </a:solidFill>
                  <a:latin typeface="微软雅黑" panose="020B0503020204020204" charset="-122"/>
                  <a:ea typeface="微软雅黑" panose="020B0503020204020204" charset="-122"/>
                  <a:sym typeface="微软雅黑" panose="020B0503020204020204" charset="-122"/>
                </a:rPr>
                <a:t>提示：</a:t>
              </a:r>
              <a:endParaRPr lang="en-US" altLang="zh-CN" sz="1200" b="1" dirty="0">
                <a:solidFill>
                  <a:srgbClr val="92D050"/>
                </a:solidFill>
                <a:latin typeface="微软雅黑" panose="020B0503020204020204" charset="-122"/>
                <a:ea typeface="微软雅黑" panose="020B0503020204020204" charset="-122"/>
                <a:sym typeface="微软雅黑" panose="020B0503020204020204" charset="-122"/>
              </a:endParaRPr>
            </a:p>
            <a:p>
              <a:pPr lvl="0" indent="0" latinLnBrk="1">
                <a:lnSpc>
                  <a:spcPct val="120000"/>
                </a:lnSpc>
              </a:pPr>
              <a:r>
                <a:rPr lang="zh-CN" altLang="en-US" sz="1050" dirty="0">
                  <a:latin typeface="微软雅黑" panose="020B0503020204020204" charset="-122"/>
                  <a:ea typeface="微软雅黑" panose="020B0503020204020204" charset="-122"/>
                  <a:sym typeface="微软雅黑" panose="020B0503020204020204" charset="-122"/>
                </a:rPr>
                <a:t>母亲：和蔼、慈祥</a:t>
              </a:r>
              <a:r>
                <a:rPr lang="en-US" altLang="zh-CN" sz="1050" dirty="0">
                  <a:latin typeface="微软雅黑" panose="020B0503020204020204" charset="-122"/>
                  <a:ea typeface="微软雅黑" panose="020B0503020204020204" charset="-122"/>
                  <a:sym typeface="微软雅黑" panose="020B0503020204020204" charset="-122"/>
                </a:rPr>
                <a:t>……</a:t>
              </a:r>
            </a:p>
            <a:p>
              <a:pPr lvl="0" indent="0" latinLnBrk="1">
                <a:lnSpc>
                  <a:spcPct val="120000"/>
                </a:lnSpc>
              </a:pPr>
              <a:r>
                <a:rPr lang="zh-CN" altLang="en-US" sz="1050" dirty="0">
                  <a:latin typeface="微软雅黑" panose="020B0503020204020204" charset="-122"/>
                  <a:ea typeface="微软雅黑" panose="020B0503020204020204" charset="-122"/>
                  <a:sym typeface="微软雅黑" panose="020B0503020204020204" charset="-122"/>
                </a:rPr>
                <a:t>父亲：严厉、原则</a:t>
              </a:r>
              <a:r>
                <a:rPr lang="en-US" altLang="zh-CN" sz="1050" dirty="0">
                  <a:latin typeface="微软雅黑" panose="020B0503020204020204" charset="-122"/>
                  <a:ea typeface="微软雅黑" panose="020B0503020204020204" charset="-122"/>
                  <a:sym typeface="微软雅黑" panose="020B0503020204020204" charset="-122"/>
                </a:rPr>
                <a:t>……</a:t>
              </a:r>
              <a:endParaRPr lang="zh-CN" altLang="en-US" sz="1050" dirty="0">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endParaRPr lang="en-US" altLang="zh-CN" sz="750" b="1" i="1" dirty="0">
                <a:solidFill>
                  <a:srgbClr val="9E9E9E"/>
                </a:solidFill>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r>
                <a:rPr lang="zh-CN" altLang="en-US" sz="1200" b="1" dirty="0">
                  <a:solidFill>
                    <a:srgbClr val="C00000"/>
                  </a:solidFill>
                  <a:latin typeface="微软雅黑" panose="020B0503020204020204" charset="-122"/>
                  <a:ea typeface="微软雅黑" panose="020B0503020204020204" charset="-122"/>
                  <a:sym typeface="微软雅黑" panose="020B0503020204020204" charset="-122"/>
                </a:rPr>
                <a:t>提示：</a:t>
              </a:r>
              <a:endParaRPr lang="en-US" altLang="zh-CN" sz="1200" b="1" dirty="0">
                <a:solidFill>
                  <a:srgbClr val="C00000"/>
                </a:solidFill>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r>
                <a:rPr lang="zh-CN" altLang="en-US" sz="1050" dirty="0">
                  <a:latin typeface="微软雅黑" panose="020B0503020204020204" charset="-122"/>
                  <a:ea typeface="微软雅黑" panose="020B0503020204020204" charset="-122"/>
                  <a:sym typeface="微软雅黑" panose="020B0503020204020204" charset="-122"/>
                </a:rPr>
                <a:t>有：在身边，很稳定无：没有牵绊，事业为重</a:t>
              </a:r>
              <a:endParaRPr lang="en-US" altLang="zh-CN" sz="1050" dirty="0">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r>
                <a:rPr lang="zh-CN" altLang="en-US" sz="1350" b="1" dirty="0">
                  <a:solidFill>
                    <a:srgbClr val="0070C0"/>
                  </a:solidFill>
                  <a:latin typeface="微软雅黑" panose="020B0503020204020204" charset="-122"/>
                  <a:ea typeface="微软雅黑" panose="020B0503020204020204" charset="-122"/>
                  <a:sym typeface="微软雅黑" panose="020B0503020204020204" charset="-122"/>
                </a:rPr>
                <a:t>提示：</a:t>
              </a:r>
              <a:endParaRPr lang="en-US" altLang="zh-CN" sz="1350" b="1" dirty="0">
                <a:solidFill>
                  <a:srgbClr val="0070C0"/>
                </a:solidFill>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r>
                <a:rPr lang="zh-CN" altLang="en-US" sz="1050" dirty="0">
                  <a:latin typeface="微软雅黑" panose="020B0503020204020204" charset="-122"/>
                  <a:ea typeface="微软雅黑" panose="020B0503020204020204" charset="-122"/>
                  <a:sym typeface="微软雅黑" panose="020B0503020204020204" charset="-122"/>
                </a:rPr>
                <a:t>通过隐私判断面试者的人格等</a:t>
              </a:r>
              <a:endParaRPr lang="en-US" altLang="zh-CN" sz="1050" dirty="0">
                <a:latin typeface="微软雅黑" panose="020B0503020204020204" charset="-122"/>
                <a:ea typeface="微软雅黑" panose="020B0503020204020204" charset="-122"/>
                <a:sym typeface="微软雅黑" panose="020B0503020204020204" charset="-122"/>
              </a:endParaRPr>
            </a:p>
            <a:p>
              <a:pPr lvl="0" indent="0">
                <a:lnSpc>
                  <a:spcPct val="120000"/>
                </a:lnSpc>
                <a:spcBef>
                  <a:spcPct val="50000"/>
                </a:spcBef>
              </a:pPr>
              <a:endParaRPr lang="zh-CN" altLang="en-US" sz="1050" dirty="0">
                <a:latin typeface="微软雅黑" panose="020B0503020204020204" charset="-122"/>
                <a:ea typeface="微软雅黑" panose="020B0503020204020204" charset="-122"/>
                <a:sym typeface="微软雅黑" panose="020B0503020204020204" charset="-122"/>
              </a:endParaRPr>
            </a:p>
          </p:txBody>
        </p:sp>
        <p:sp>
          <p:nvSpPr>
            <p:cNvPr id="39989" name="Oval 53"/>
            <p:cNvSpPr/>
            <p:nvPr/>
          </p:nvSpPr>
          <p:spPr>
            <a:xfrm>
              <a:off x="142875" y="527050"/>
              <a:ext cx="392113" cy="134938"/>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90" name="Group 54"/>
            <p:cNvGrpSpPr/>
            <p:nvPr/>
          </p:nvGrpSpPr>
          <p:grpSpPr>
            <a:xfrm>
              <a:off x="142875" y="125413"/>
              <a:ext cx="407988" cy="407987"/>
              <a:chOff x="0" y="0"/>
              <a:chExt cx="1089" cy="1089"/>
            </a:xfrm>
          </p:grpSpPr>
          <p:sp>
            <p:nvSpPr>
              <p:cNvPr id="39991" name="Oval 55"/>
              <p:cNvSpPr/>
              <p:nvPr/>
            </p:nvSpPr>
            <p:spPr>
              <a:xfrm>
                <a:off x="0" y="0"/>
                <a:ext cx="1089" cy="1089"/>
              </a:xfrm>
              <a:prstGeom prst="ellipse">
                <a:avLst/>
              </a:prstGeom>
              <a:solidFill>
                <a:srgbClr val="92D050"/>
              </a:soli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92" name="Group 56"/>
              <p:cNvGrpSpPr/>
              <p:nvPr/>
            </p:nvGrpSpPr>
            <p:grpSpPr>
              <a:xfrm>
                <a:off x="91" y="30"/>
                <a:ext cx="908" cy="296"/>
                <a:chOff x="0" y="0"/>
                <a:chExt cx="907" cy="295"/>
              </a:xfrm>
            </p:grpSpPr>
            <p:sp>
              <p:nvSpPr>
                <p:cNvPr id="39993" name="Freeform 57"/>
                <p:cNvSpPr/>
                <p:nvPr/>
              </p:nvSpPr>
              <p:spPr>
                <a:xfrm>
                  <a:off x="-2" y="0"/>
                  <a:ext cx="910" cy="296"/>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39994" name="Oval 58"/>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sp>
          <p:nvSpPr>
            <p:cNvPr id="39995" name="Oval 59"/>
            <p:cNvSpPr/>
            <p:nvPr/>
          </p:nvSpPr>
          <p:spPr>
            <a:xfrm>
              <a:off x="142875" y="2868613"/>
              <a:ext cx="392113" cy="134937"/>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96" name="Group 60"/>
            <p:cNvGrpSpPr/>
            <p:nvPr/>
          </p:nvGrpSpPr>
          <p:grpSpPr>
            <a:xfrm>
              <a:off x="131763" y="1366838"/>
              <a:ext cx="407987" cy="407987"/>
              <a:chOff x="0" y="0"/>
              <a:chExt cx="1089" cy="1089"/>
            </a:xfrm>
          </p:grpSpPr>
          <p:sp>
            <p:nvSpPr>
              <p:cNvPr id="39997" name="Oval 61"/>
              <p:cNvSpPr/>
              <p:nvPr/>
            </p:nvSpPr>
            <p:spPr>
              <a:xfrm>
                <a:off x="0" y="0"/>
                <a:ext cx="1089" cy="1089"/>
              </a:xfrm>
              <a:prstGeom prst="ellipse">
                <a:avLst/>
              </a:prstGeom>
              <a:gradFill rotWithShape="1">
                <a:gsLst>
                  <a:gs pos="0">
                    <a:srgbClr val="FF0000"/>
                  </a:gs>
                  <a:gs pos="100000">
                    <a:srgbClr val="CC0000"/>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39998" name="Group 62"/>
              <p:cNvGrpSpPr/>
              <p:nvPr/>
            </p:nvGrpSpPr>
            <p:grpSpPr>
              <a:xfrm>
                <a:off x="91" y="30"/>
                <a:ext cx="908" cy="296"/>
                <a:chOff x="0" y="0"/>
                <a:chExt cx="907" cy="295"/>
              </a:xfrm>
            </p:grpSpPr>
            <p:sp>
              <p:nvSpPr>
                <p:cNvPr id="39999" name="Freeform 63"/>
                <p:cNvSpPr/>
                <p:nvPr/>
              </p:nvSpPr>
              <p:spPr>
                <a:xfrm>
                  <a:off x="-2" y="0"/>
                  <a:ext cx="910" cy="296"/>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40000" name="Oval 64"/>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40001" name="Group 65"/>
            <p:cNvGrpSpPr/>
            <p:nvPr/>
          </p:nvGrpSpPr>
          <p:grpSpPr>
            <a:xfrm>
              <a:off x="144463" y="2644775"/>
              <a:ext cx="392112" cy="539750"/>
              <a:chOff x="0" y="0"/>
              <a:chExt cx="247" cy="340"/>
            </a:xfrm>
          </p:grpSpPr>
          <p:sp>
            <p:nvSpPr>
              <p:cNvPr id="36917" name="Freeform 66"/>
              <p:cNvSpPr>
                <a:spLocks noChangeArrowheads="1"/>
              </p:cNvSpPr>
              <p:nvPr/>
            </p:nvSpPr>
            <p:spPr bwMode="auto">
              <a:xfrm>
                <a:off x="0" y="0"/>
                <a:ext cx="247" cy="340"/>
              </a:xfrm>
              <a:custGeom>
                <a:avLst/>
                <a:gdLst>
                  <a:gd name="T0" fmla="*/ 0 w 1492"/>
                  <a:gd name="T1" fmla="*/ 0 h 2052"/>
                  <a:gd name="T2" fmla="*/ 0 w 1492"/>
                  <a:gd name="T3" fmla="*/ 0 h 2052"/>
                  <a:gd name="T4" fmla="*/ 0 w 1492"/>
                  <a:gd name="T5" fmla="*/ 0 h 2052"/>
                  <a:gd name="T6" fmla="*/ 0 w 1492"/>
                  <a:gd name="T7" fmla="*/ 0 h 2052"/>
                  <a:gd name="T8" fmla="*/ 0 w 1492"/>
                  <a:gd name="T9" fmla="*/ 0 h 2052"/>
                  <a:gd name="T10" fmla="*/ 0 w 1492"/>
                  <a:gd name="T11" fmla="*/ 0 h 2052"/>
                  <a:gd name="T12" fmla="*/ 0 w 1492"/>
                  <a:gd name="T13" fmla="*/ 0 h 2052"/>
                  <a:gd name="T14" fmla="*/ 0 w 1492"/>
                  <a:gd name="T15" fmla="*/ 0 h 2052"/>
                  <a:gd name="T16" fmla="*/ 0 w 1492"/>
                  <a:gd name="T17" fmla="*/ 0 h 2052"/>
                  <a:gd name="T18" fmla="*/ 0 w 1492"/>
                  <a:gd name="T19" fmla="*/ 0 h 2052"/>
                  <a:gd name="T20" fmla="*/ 0 w 1492"/>
                  <a:gd name="T21" fmla="*/ 0 h 2052"/>
                  <a:gd name="T22" fmla="*/ 0 w 1492"/>
                  <a:gd name="T23" fmla="*/ 0 h 2052"/>
                  <a:gd name="T24" fmla="*/ 0 w 1492"/>
                  <a:gd name="T25" fmla="*/ 0 h 2052"/>
                  <a:gd name="T26" fmla="*/ 0 w 1492"/>
                  <a:gd name="T27" fmla="*/ 0 h 2052"/>
                  <a:gd name="T28" fmla="*/ 0 w 1492"/>
                  <a:gd name="T29" fmla="*/ 0 h 2052"/>
                  <a:gd name="T30" fmla="*/ 0 w 1492"/>
                  <a:gd name="T31" fmla="*/ 0 h 2052"/>
                  <a:gd name="T32" fmla="*/ 0 w 1492"/>
                  <a:gd name="T33" fmla="*/ 0 h 2052"/>
                  <a:gd name="T34" fmla="*/ 0 w 1492"/>
                  <a:gd name="T35" fmla="*/ 0 h 2052"/>
                  <a:gd name="T36" fmla="*/ 0 w 1492"/>
                  <a:gd name="T37" fmla="*/ 0 h 2052"/>
                  <a:gd name="T38" fmla="*/ 0 w 1492"/>
                  <a:gd name="T39" fmla="*/ 0 h 2052"/>
                  <a:gd name="T40" fmla="*/ 0 w 1492"/>
                  <a:gd name="T41" fmla="*/ 0 h 2052"/>
                  <a:gd name="T42" fmla="*/ 0 w 1492"/>
                  <a:gd name="T43" fmla="*/ 0 h 2052"/>
                  <a:gd name="T44" fmla="*/ 0 w 1492"/>
                  <a:gd name="T45" fmla="*/ 0 h 2052"/>
                  <a:gd name="T46" fmla="*/ 0 w 1492"/>
                  <a:gd name="T47" fmla="*/ 0 h 2052"/>
                  <a:gd name="T48" fmla="*/ 0 w 1492"/>
                  <a:gd name="T49" fmla="*/ 0 h 2052"/>
                  <a:gd name="T50" fmla="*/ 0 w 1492"/>
                  <a:gd name="T51" fmla="*/ 0 h 2052"/>
                  <a:gd name="T52" fmla="*/ 0 w 1492"/>
                  <a:gd name="T53" fmla="*/ 0 h 2052"/>
                  <a:gd name="T54" fmla="*/ 0 w 1492"/>
                  <a:gd name="T55" fmla="*/ 0 h 2052"/>
                  <a:gd name="T56" fmla="*/ 0 w 1492"/>
                  <a:gd name="T57" fmla="*/ 0 h 2052"/>
                  <a:gd name="T58" fmla="*/ 0 w 1492"/>
                  <a:gd name="T59" fmla="*/ 0 h 2052"/>
                  <a:gd name="T60" fmla="*/ 0 w 1492"/>
                  <a:gd name="T61" fmla="*/ 0 h 2052"/>
                  <a:gd name="T62" fmla="*/ 0 w 1492"/>
                  <a:gd name="T63" fmla="*/ 0 h 2052"/>
                  <a:gd name="T64" fmla="*/ 0 w 1492"/>
                  <a:gd name="T65" fmla="*/ 0 h 2052"/>
                  <a:gd name="T66" fmla="*/ 0 w 1492"/>
                  <a:gd name="T67" fmla="*/ 0 h 2052"/>
                  <a:gd name="T68" fmla="*/ 0 w 1492"/>
                  <a:gd name="T69" fmla="*/ 0 h 2052"/>
                  <a:gd name="T70" fmla="*/ 0 w 1492"/>
                  <a:gd name="T71" fmla="*/ 0 h 2052"/>
                  <a:gd name="T72" fmla="*/ 0 w 1492"/>
                  <a:gd name="T73" fmla="*/ 0 h 2052"/>
                  <a:gd name="T74" fmla="*/ 0 w 1492"/>
                  <a:gd name="T75" fmla="*/ 0 h 2052"/>
                  <a:gd name="T76" fmla="*/ 0 w 1492"/>
                  <a:gd name="T77" fmla="*/ 0 h 2052"/>
                  <a:gd name="T78" fmla="*/ 0 w 1492"/>
                  <a:gd name="T79" fmla="*/ 0 h 2052"/>
                  <a:gd name="T80" fmla="*/ 0 w 1492"/>
                  <a:gd name="T81" fmla="*/ 0 h 2052"/>
                  <a:gd name="T82" fmla="*/ 0 w 1492"/>
                  <a:gd name="T83" fmla="*/ 0 h 2052"/>
                  <a:gd name="T84" fmla="*/ 0 w 1492"/>
                  <a:gd name="T85" fmla="*/ 0 h 2052"/>
                  <a:gd name="T86" fmla="*/ 0 w 1492"/>
                  <a:gd name="T87" fmla="*/ 0 h 2052"/>
                  <a:gd name="T88" fmla="*/ 0 w 1492"/>
                  <a:gd name="T89" fmla="*/ 0 h 2052"/>
                  <a:gd name="T90" fmla="*/ 0 w 1492"/>
                  <a:gd name="T91" fmla="*/ 0 h 2052"/>
                  <a:gd name="T92" fmla="*/ 0 w 1492"/>
                  <a:gd name="T93" fmla="*/ 0 h 2052"/>
                  <a:gd name="T94" fmla="*/ 0 w 1492"/>
                  <a:gd name="T95" fmla="*/ 0 h 2052"/>
                  <a:gd name="T96" fmla="*/ 0 w 1492"/>
                  <a:gd name="T97" fmla="*/ 0 h 2052"/>
                  <a:gd name="T98" fmla="*/ 0 w 1492"/>
                  <a:gd name="T99" fmla="*/ 0 h 2052"/>
                  <a:gd name="T100" fmla="*/ 0 w 1492"/>
                  <a:gd name="T101" fmla="*/ 0 h 2052"/>
                  <a:gd name="T102" fmla="*/ 0 w 1492"/>
                  <a:gd name="T103" fmla="*/ 0 h 2052"/>
                  <a:gd name="T104" fmla="*/ 0 w 1492"/>
                  <a:gd name="T105" fmla="*/ 0 h 2052"/>
                  <a:gd name="T106" fmla="*/ 0 w 1492"/>
                  <a:gd name="T107" fmla="*/ 0 h 2052"/>
                  <a:gd name="T108" fmla="*/ 0 w 1492"/>
                  <a:gd name="T109" fmla="*/ 0 h 2052"/>
                  <a:gd name="T110" fmla="*/ 0 w 1492"/>
                  <a:gd name="T111" fmla="*/ 0 h 2052"/>
                  <a:gd name="T112" fmla="*/ 0 w 1492"/>
                  <a:gd name="T113" fmla="*/ 0 h 205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92"/>
                  <a:gd name="T172" fmla="*/ 0 h 2052"/>
                  <a:gd name="T173" fmla="*/ 1492 w 1492"/>
                  <a:gd name="T174" fmla="*/ 2052 h 205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92" h="2052">
                    <a:moveTo>
                      <a:pt x="1492" y="373"/>
                    </a:move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6"/>
                    </a:lnTo>
                    <a:lnTo>
                      <a:pt x="6" y="420"/>
                    </a:lnTo>
                    <a:lnTo>
                      <a:pt x="5" y="420"/>
                    </a:lnTo>
                    <a:lnTo>
                      <a:pt x="376" y="1889"/>
                    </a:lnTo>
                    <a:lnTo>
                      <a:pt x="382" y="1906"/>
                    </a:lnTo>
                    <a:lnTo>
                      <a:pt x="391" y="1922"/>
                    </a:lnTo>
                    <a:lnTo>
                      <a:pt x="403" y="1938"/>
                    </a:lnTo>
                    <a:lnTo>
                      <a:pt x="417" y="1954"/>
                    </a:lnTo>
                    <a:lnTo>
                      <a:pt x="434" y="1968"/>
                    </a:lnTo>
                    <a:lnTo>
                      <a:pt x="453" y="1981"/>
                    </a:lnTo>
                    <a:lnTo>
                      <a:pt x="474" y="1994"/>
                    </a:lnTo>
                    <a:lnTo>
                      <a:pt x="499" y="2005"/>
                    </a:lnTo>
                    <a:lnTo>
                      <a:pt x="525" y="2016"/>
                    </a:lnTo>
                    <a:lnTo>
                      <a:pt x="552" y="2025"/>
                    </a:lnTo>
                    <a:lnTo>
                      <a:pt x="580" y="2033"/>
                    </a:lnTo>
                    <a:lnTo>
                      <a:pt x="611" y="2039"/>
                    </a:lnTo>
                    <a:lnTo>
                      <a:pt x="644" y="2044"/>
                    </a:lnTo>
                    <a:lnTo>
                      <a:pt x="676" y="2048"/>
                    </a:lnTo>
                    <a:lnTo>
                      <a:pt x="711" y="2051"/>
                    </a:lnTo>
                    <a:lnTo>
                      <a:pt x="746" y="2052"/>
                    </a:lnTo>
                    <a:lnTo>
                      <a:pt x="781" y="2051"/>
                    </a:lnTo>
                    <a:lnTo>
                      <a:pt x="816" y="2048"/>
                    </a:lnTo>
                    <a:lnTo>
                      <a:pt x="848" y="2044"/>
                    </a:lnTo>
                    <a:lnTo>
                      <a:pt x="881" y="2039"/>
                    </a:lnTo>
                    <a:lnTo>
                      <a:pt x="912" y="2033"/>
                    </a:lnTo>
                    <a:lnTo>
                      <a:pt x="940" y="2025"/>
                    </a:lnTo>
                    <a:lnTo>
                      <a:pt x="967" y="2016"/>
                    </a:lnTo>
                    <a:lnTo>
                      <a:pt x="993" y="2005"/>
                    </a:lnTo>
                    <a:lnTo>
                      <a:pt x="1018" y="1994"/>
                    </a:lnTo>
                    <a:lnTo>
                      <a:pt x="1039" y="1981"/>
                    </a:lnTo>
                    <a:lnTo>
                      <a:pt x="1058" y="1968"/>
                    </a:lnTo>
                    <a:lnTo>
                      <a:pt x="1075" y="1954"/>
                    </a:lnTo>
                    <a:lnTo>
                      <a:pt x="1089" y="1938"/>
                    </a:lnTo>
                    <a:lnTo>
                      <a:pt x="1101" y="1922"/>
                    </a:lnTo>
                    <a:lnTo>
                      <a:pt x="1110" y="1906"/>
                    </a:lnTo>
                    <a:lnTo>
                      <a:pt x="1116" y="1889"/>
                    </a:lnTo>
                    <a:lnTo>
                      <a:pt x="1487" y="420"/>
                    </a:lnTo>
                    <a:lnTo>
                      <a:pt x="1486" y="420"/>
                    </a:lnTo>
                    <a:lnTo>
                      <a:pt x="1491" y="396"/>
                    </a:lnTo>
                    <a:lnTo>
                      <a:pt x="1492" y="373"/>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003" name="Freeform 67"/>
              <p:cNvSpPr>
                <a:spLocks noEditPoints="1"/>
              </p:cNvSpPr>
              <p:nvPr/>
            </p:nvSpPr>
            <p:spPr>
              <a:xfrm>
                <a:off x="0" y="0"/>
                <a:ext cx="247" cy="12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1492" h="746">
                    <a:moveTo>
                      <a:pt x="746" y="0"/>
                    </a:moveTo>
                    <a:lnTo>
                      <a:pt x="746" y="0"/>
                    </a:lnTo>
                    <a:lnTo>
                      <a:pt x="707" y="0"/>
                    </a:lnTo>
                    <a:lnTo>
                      <a:pt x="670" y="1"/>
                    </a:lnTo>
                    <a:lnTo>
                      <a:pt x="632" y="4"/>
                    </a:lnTo>
                    <a:lnTo>
                      <a:pt x="596" y="8"/>
                    </a:lnTo>
                    <a:lnTo>
                      <a:pt x="560" y="12"/>
                    </a:lnTo>
                    <a:lnTo>
                      <a:pt x="525" y="17"/>
                    </a:lnTo>
                    <a:lnTo>
                      <a:pt x="490" y="22"/>
                    </a:lnTo>
                    <a:lnTo>
                      <a:pt x="456" y="30"/>
                    </a:lnTo>
                    <a:lnTo>
                      <a:pt x="422" y="36"/>
                    </a:lnTo>
                    <a:lnTo>
                      <a:pt x="390" y="45"/>
                    </a:lnTo>
                    <a:lnTo>
                      <a:pt x="359" y="54"/>
                    </a:lnTo>
                    <a:lnTo>
                      <a:pt x="329" y="63"/>
                    </a:lnTo>
                    <a:lnTo>
                      <a:pt x="299" y="74"/>
                    </a:lnTo>
                    <a:lnTo>
                      <a:pt x="272" y="86"/>
                    </a:lnTo>
                    <a:lnTo>
                      <a:pt x="245" y="97"/>
                    </a:lnTo>
                    <a:lnTo>
                      <a:pt x="219" y="109"/>
                    </a:lnTo>
                    <a:lnTo>
                      <a:pt x="194" y="122"/>
                    </a:lnTo>
                    <a:lnTo>
                      <a:pt x="171" y="136"/>
                    </a:lnTo>
                    <a:lnTo>
                      <a:pt x="148" y="150"/>
                    </a:lnTo>
                    <a:lnTo>
                      <a:pt x="127" y="165"/>
                    </a:lnTo>
                    <a:lnTo>
                      <a:pt x="107" y="180"/>
                    </a:lnTo>
                    <a:lnTo>
                      <a:pt x="91" y="196"/>
                    </a:lnTo>
                    <a:lnTo>
                      <a:pt x="74" y="211"/>
                    </a:lnTo>
                    <a:lnTo>
                      <a:pt x="58" y="228"/>
                    </a:lnTo>
                    <a:lnTo>
                      <a:pt x="45" y="245"/>
                    </a:lnTo>
                    <a:lnTo>
                      <a:pt x="34" y="262"/>
                    </a:lnTo>
                    <a:lnTo>
                      <a:pt x="23" y="280"/>
                    </a:lnTo>
                    <a:lnTo>
                      <a:pt x="16" y="298"/>
                    </a:lnTo>
                    <a:lnTo>
                      <a:pt x="9" y="316"/>
                    </a:lnTo>
                    <a:lnTo>
                      <a:pt x="4" y="336"/>
                    </a:lnTo>
                    <a:lnTo>
                      <a:pt x="1" y="354"/>
                    </a:lnTo>
                    <a:lnTo>
                      <a:pt x="0" y="373"/>
                    </a:lnTo>
                    <a:lnTo>
                      <a:pt x="1" y="393"/>
                    </a:lnTo>
                    <a:lnTo>
                      <a:pt x="4" y="411"/>
                    </a:lnTo>
                    <a:lnTo>
                      <a:pt x="9" y="430"/>
                    </a:lnTo>
                    <a:lnTo>
                      <a:pt x="16" y="448"/>
                    </a:lnTo>
                    <a:lnTo>
                      <a:pt x="23" y="466"/>
                    </a:lnTo>
                    <a:lnTo>
                      <a:pt x="34" y="485"/>
                    </a:lnTo>
                    <a:lnTo>
                      <a:pt x="45" y="501"/>
                    </a:lnTo>
                    <a:lnTo>
                      <a:pt x="58" y="518"/>
                    </a:lnTo>
                    <a:lnTo>
                      <a:pt x="74" y="535"/>
                    </a:lnTo>
                    <a:lnTo>
                      <a:pt x="91" y="551"/>
                    </a:lnTo>
                    <a:lnTo>
                      <a:pt x="107" y="566"/>
                    </a:lnTo>
                    <a:lnTo>
                      <a:pt x="127" y="582"/>
                    </a:lnTo>
                    <a:lnTo>
                      <a:pt x="148" y="596"/>
                    </a:lnTo>
                    <a:lnTo>
                      <a:pt x="171" y="610"/>
                    </a:lnTo>
                    <a:lnTo>
                      <a:pt x="194" y="624"/>
                    </a:lnTo>
                    <a:lnTo>
                      <a:pt x="219" y="637"/>
                    </a:lnTo>
                    <a:lnTo>
                      <a:pt x="245" y="649"/>
                    </a:lnTo>
                    <a:lnTo>
                      <a:pt x="272" y="661"/>
                    </a:lnTo>
                    <a:lnTo>
                      <a:pt x="299" y="672"/>
                    </a:lnTo>
                    <a:lnTo>
                      <a:pt x="329" y="683"/>
                    </a:lnTo>
                    <a:lnTo>
                      <a:pt x="359" y="692"/>
                    </a:lnTo>
                    <a:lnTo>
                      <a:pt x="390" y="701"/>
                    </a:lnTo>
                    <a:lnTo>
                      <a:pt x="422" y="710"/>
                    </a:lnTo>
                    <a:lnTo>
                      <a:pt x="456" y="716"/>
                    </a:lnTo>
                    <a:lnTo>
                      <a:pt x="490" y="724"/>
                    </a:lnTo>
                    <a:lnTo>
                      <a:pt x="525" y="729"/>
                    </a:lnTo>
                    <a:lnTo>
                      <a:pt x="560" y="735"/>
                    </a:lnTo>
                    <a:lnTo>
                      <a:pt x="596" y="738"/>
                    </a:lnTo>
                    <a:lnTo>
                      <a:pt x="632" y="742"/>
                    </a:lnTo>
                    <a:lnTo>
                      <a:pt x="670" y="745"/>
                    </a:lnTo>
                    <a:lnTo>
                      <a:pt x="707" y="746"/>
                    </a:lnTo>
                    <a:lnTo>
                      <a:pt x="746" y="746"/>
                    </a:lnTo>
                    <a:lnTo>
                      <a:pt x="785" y="746"/>
                    </a:lnTo>
                    <a:lnTo>
                      <a:pt x="822" y="745"/>
                    </a:lnTo>
                    <a:lnTo>
                      <a:pt x="860" y="742"/>
                    </a:lnTo>
                    <a:lnTo>
                      <a:pt x="896" y="738"/>
                    </a:lnTo>
                    <a:lnTo>
                      <a:pt x="933" y="735"/>
                    </a:lnTo>
                    <a:lnTo>
                      <a:pt x="967" y="729"/>
                    </a:lnTo>
                    <a:lnTo>
                      <a:pt x="1002" y="724"/>
                    </a:lnTo>
                    <a:lnTo>
                      <a:pt x="1036" y="716"/>
                    </a:lnTo>
                    <a:lnTo>
                      <a:pt x="1070" y="710"/>
                    </a:lnTo>
                    <a:lnTo>
                      <a:pt x="1102" y="701"/>
                    </a:lnTo>
                    <a:lnTo>
                      <a:pt x="1133" y="692"/>
                    </a:lnTo>
                    <a:lnTo>
                      <a:pt x="1163" y="683"/>
                    </a:lnTo>
                    <a:lnTo>
                      <a:pt x="1193" y="672"/>
                    </a:lnTo>
                    <a:lnTo>
                      <a:pt x="1220" y="661"/>
                    </a:lnTo>
                    <a:lnTo>
                      <a:pt x="1247" y="649"/>
                    </a:lnTo>
                    <a:lnTo>
                      <a:pt x="1273" y="637"/>
                    </a:lnTo>
                    <a:lnTo>
                      <a:pt x="1298" y="624"/>
                    </a:lnTo>
                    <a:lnTo>
                      <a:pt x="1321" y="610"/>
                    </a:lnTo>
                    <a:lnTo>
                      <a:pt x="1344" y="596"/>
                    </a:lnTo>
                    <a:lnTo>
                      <a:pt x="1365" y="582"/>
                    </a:lnTo>
                    <a:lnTo>
                      <a:pt x="1385" y="566"/>
                    </a:lnTo>
                    <a:lnTo>
                      <a:pt x="1401" y="551"/>
                    </a:lnTo>
                    <a:lnTo>
                      <a:pt x="1418" y="535"/>
                    </a:lnTo>
                    <a:lnTo>
                      <a:pt x="1434" y="518"/>
                    </a:lnTo>
                    <a:lnTo>
                      <a:pt x="1447" y="501"/>
                    </a:lnTo>
                    <a:lnTo>
                      <a:pt x="1458" y="485"/>
                    </a:lnTo>
                    <a:lnTo>
                      <a:pt x="1469" y="466"/>
                    </a:lnTo>
                    <a:lnTo>
                      <a:pt x="1476" y="448"/>
                    </a:lnTo>
                    <a:lnTo>
                      <a:pt x="1483" y="430"/>
                    </a:lnTo>
                    <a:lnTo>
                      <a:pt x="1488" y="411"/>
                    </a:lnTo>
                    <a:lnTo>
                      <a:pt x="1491" y="393"/>
                    </a:lnTo>
                    <a:lnTo>
                      <a:pt x="1492" y="373"/>
                    </a:lnTo>
                    <a:lnTo>
                      <a:pt x="1491" y="354"/>
                    </a:lnTo>
                    <a:lnTo>
                      <a:pt x="1488" y="336"/>
                    </a:lnTo>
                    <a:lnTo>
                      <a:pt x="1483" y="316"/>
                    </a:lnTo>
                    <a:lnTo>
                      <a:pt x="1476" y="298"/>
                    </a:lnTo>
                    <a:lnTo>
                      <a:pt x="1469" y="280"/>
                    </a:lnTo>
                    <a:lnTo>
                      <a:pt x="1458" y="262"/>
                    </a:lnTo>
                    <a:lnTo>
                      <a:pt x="1447" y="245"/>
                    </a:lnTo>
                    <a:lnTo>
                      <a:pt x="1434" y="228"/>
                    </a:lnTo>
                    <a:lnTo>
                      <a:pt x="1418" y="211"/>
                    </a:lnTo>
                    <a:lnTo>
                      <a:pt x="1401" y="196"/>
                    </a:lnTo>
                    <a:lnTo>
                      <a:pt x="1385" y="180"/>
                    </a:lnTo>
                    <a:lnTo>
                      <a:pt x="1365" y="165"/>
                    </a:lnTo>
                    <a:lnTo>
                      <a:pt x="1344" y="150"/>
                    </a:lnTo>
                    <a:lnTo>
                      <a:pt x="1321" y="136"/>
                    </a:lnTo>
                    <a:lnTo>
                      <a:pt x="1298" y="122"/>
                    </a:lnTo>
                    <a:lnTo>
                      <a:pt x="1273" y="109"/>
                    </a:lnTo>
                    <a:lnTo>
                      <a:pt x="1247" y="97"/>
                    </a:lnTo>
                    <a:lnTo>
                      <a:pt x="1220" y="86"/>
                    </a:lnTo>
                    <a:lnTo>
                      <a:pt x="1193" y="74"/>
                    </a:lnTo>
                    <a:lnTo>
                      <a:pt x="1163" y="63"/>
                    </a:lnTo>
                    <a:lnTo>
                      <a:pt x="1133" y="54"/>
                    </a:lnTo>
                    <a:lnTo>
                      <a:pt x="1102" y="45"/>
                    </a:lnTo>
                    <a:lnTo>
                      <a:pt x="1070" y="36"/>
                    </a:lnTo>
                    <a:lnTo>
                      <a:pt x="1036" y="30"/>
                    </a:lnTo>
                    <a:lnTo>
                      <a:pt x="1002" y="22"/>
                    </a:lnTo>
                    <a:lnTo>
                      <a:pt x="967" y="17"/>
                    </a:lnTo>
                    <a:lnTo>
                      <a:pt x="933" y="12"/>
                    </a:lnTo>
                    <a:lnTo>
                      <a:pt x="896" y="8"/>
                    </a:lnTo>
                    <a:lnTo>
                      <a:pt x="860" y="4"/>
                    </a:lnTo>
                    <a:lnTo>
                      <a:pt x="822" y="1"/>
                    </a:lnTo>
                    <a:lnTo>
                      <a:pt x="785" y="0"/>
                    </a:lnTo>
                    <a:lnTo>
                      <a:pt x="746" y="0"/>
                    </a:lnTo>
                    <a:close/>
                    <a:moveTo>
                      <a:pt x="746" y="723"/>
                    </a:moveTo>
                    <a:lnTo>
                      <a:pt x="746" y="723"/>
                    </a:lnTo>
                    <a:lnTo>
                      <a:pt x="710" y="723"/>
                    </a:lnTo>
                    <a:lnTo>
                      <a:pt x="675" y="722"/>
                    </a:lnTo>
                    <a:lnTo>
                      <a:pt x="640" y="719"/>
                    </a:lnTo>
                    <a:lnTo>
                      <a:pt x="605" y="716"/>
                    </a:lnTo>
                    <a:lnTo>
                      <a:pt x="571" y="713"/>
                    </a:lnTo>
                    <a:lnTo>
                      <a:pt x="537" y="707"/>
                    </a:lnTo>
                    <a:lnTo>
                      <a:pt x="505" y="702"/>
                    </a:lnTo>
                    <a:lnTo>
                      <a:pt x="474" y="696"/>
                    </a:lnTo>
                    <a:lnTo>
                      <a:pt x="443" y="689"/>
                    </a:lnTo>
                    <a:lnTo>
                      <a:pt x="413" y="681"/>
                    </a:lnTo>
                    <a:lnTo>
                      <a:pt x="383" y="672"/>
                    </a:lnTo>
                    <a:lnTo>
                      <a:pt x="355" y="663"/>
                    </a:lnTo>
                    <a:lnTo>
                      <a:pt x="328" y="654"/>
                    </a:lnTo>
                    <a:lnTo>
                      <a:pt x="302" y="644"/>
                    </a:lnTo>
                    <a:lnTo>
                      <a:pt x="276" y="632"/>
                    </a:lnTo>
                    <a:lnTo>
                      <a:pt x="251" y="621"/>
                    </a:lnTo>
                    <a:lnTo>
                      <a:pt x="228" y="609"/>
                    </a:lnTo>
                    <a:lnTo>
                      <a:pt x="206" y="596"/>
                    </a:lnTo>
                    <a:lnTo>
                      <a:pt x="185" y="583"/>
                    </a:lnTo>
                    <a:lnTo>
                      <a:pt x="166" y="569"/>
                    </a:lnTo>
                    <a:lnTo>
                      <a:pt x="148" y="554"/>
                    </a:lnTo>
                    <a:lnTo>
                      <a:pt x="131" y="540"/>
                    </a:lnTo>
                    <a:lnTo>
                      <a:pt x="115" y="525"/>
                    </a:lnTo>
                    <a:lnTo>
                      <a:pt x="101" y="509"/>
                    </a:lnTo>
                    <a:lnTo>
                      <a:pt x="89" y="494"/>
                    </a:lnTo>
                    <a:lnTo>
                      <a:pt x="78" y="477"/>
                    </a:lnTo>
                    <a:lnTo>
                      <a:pt x="69" y="461"/>
                    </a:lnTo>
                    <a:lnTo>
                      <a:pt x="61" y="444"/>
                    </a:lnTo>
                    <a:lnTo>
                      <a:pt x="54" y="426"/>
                    </a:lnTo>
                    <a:lnTo>
                      <a:pt x="51" y="409"/>
                    </a:lnTo>
                    <a:lnTo>
                      <a:pt x="48" y="391"/>
                    </a:lnTo>
                    <a:lnTo>
                      <a:pt x="47" y="373"/>
                    </a:lnTo>
                    <a:lnTo>
                      <a:pt x="48" y="355"/>
                    </a:lnTo>
                    <a:lnTo>
                      <a:pt x="51" y="337"/>
                    </a:lnTo>
                    <a:lnTo>
                      <a:pt x="54" y="320"/>
                    </a:lnTo>
                    <a:lnTo>
                      <a:pt x="61" y="302"/>
                    </a:lnTo>
                    <a:lnTo>
                      <a:pt x="69" y="285"/>
                    </a:lnTo>
                    <a:lnTo>
                      <a:pt x="78" y="269"/>
                    </a:lnTo>
                    <a:lnTo>
                      <a:pt x="89" y="253"/>
                    </a:lnTo>
                    <a:lnTo>
                      <a:pt x="101" y="237"/>
                    </a:lnTo>
                    <a:lnTo>
                      <a:pt x="115" y="222"/>
                    </a:lnTo>
                    <a:lnTo>
                      <a:pt x="131" y="206"/>
                    </a:lnTo>
                    <a:lnTo>
                      <a:pt x="148" y="192"/>
                    </a:lnTo>
                    <a:lnTo>
                      <a:pt x="166" y="177"/>
                    </a:lnTo>
                    <a:lnTo>
                      <a:pt x="185" y="163"/>
                    </a:lnTo>
                    <a:lnTo>
                      <a:pt x="206" y="150"/>
                    </a:lnTo>
                    <a:lnTo>
                      <a:pt x="228" y="137"/>
                    </a:lnTo>
                    <a:lnTo>
                      <a:pt x="251" y="126"/>
                    </a:lnTo>
                    <a:lnTo>
                      <a:pt x="276" y="114"/>
                    </a:lnTo>
                    <a:lnTo>
                      <a:pt x="302" y="102"/>
                    </a:lnTo>
                    <a:lnTo>
                      <a:pt x="328" y="92"/>
                    </a:lnTo>
                    <a:lnTo>
                      <a:pt x="355" y="83"/>
                    </a:lnTo>
                    <a:lnTo>
                      <a:pt x="383" y="74"/>
                    </a:lnTo>
                    <a:lnTo>
                      <a:pt x="413" y="65"/>
                    </a:lnTo>
                    <a:lnTo>
                      <a:pt x="443" y="57"/>
                    </a:lnTo>
                    <a:lnTo>
                      <a:pt x="474" y="51"/>
                    </a:lnTo>
                    <a:lnTo>
                      <a:pt x="505" y="44"/>
                    </a:lnTo>
                    <a:lnTo>
                      <a:pt x="537" y="39"/>
                    </a:lnTo>
                    <a:lnTo>
                      <a:pt x="571" y="34"/>
                    </a:lnTo>
                    <a:lnTo>
                      <a:pt x="605" y="30"/>
                    </a:lnTo>
                    <a:lnTo>
                      <a:pt x="640" y="27"/>
                    </a:lnTo>
                    <a:lnTo>
                      <a:pt x="675" y="25"/>
                    </a:lnTo>
                    <a:lnTo>
                      <a:pt x="710" y="23"/>
                    </a:lnTo>
                    <a:lnTo>
                      <a:pt x="746" y="23"/>
                    </a:lnTo>
                    <a:lnTo>
                      <a:pt x="782" y="23"/>
                    </a:lnTo>
                    <a:lnTo>
                      <a:pt x="817" y="25"/>
                    </a:lnTo>
                    <a:lnTo>
                      <a:pt x="852" y="27"/>
                    </a:lnTo>
                    <a:lnTo>
                      <a:pt x="887" y="30"/>
                    </a:lnTo>
                    <a:lnTo>
                      <a:pt x="921" y="34"/>
                    </a:lnTo>
                    <a:lnTo>
                      <a:pt x="955" y="39"/>
                    </a:lnTo>
                    <a:lnTo>
                      <a:pt x="987" y="44"/>
                    </a:lnTo>
                    <a:lnTo>
                      <a:pt x="1018" y="51"/>
                    </a:lnTo>
                    <a:lnTo>
                      <a:pt x="1049" y="57"/>
                    </a:lnTo>
                    <a:lnTo>
                      <a:pt x="1079" y="65"/>
                    </a:lnTo>
                    <a:lnTo>
                      <a:pt x="1109" y="74"/>
                    </a:lnTo>
                    <a:lnTo>
                      <a:pt x="1137" y="83"/>
                    </a:lnTo>
                    <a:lnTo>
                      <a:pt x="1164" y="92"/>
                    </a:lnTo>
                    <a:lnTo>
                      <a:pt x="1190" y="102"/>
                    </a:lnTo>
                    <a:lnTo>
                      <a:pt x="1216" y="114"/>
                    </a:lnTo>
                    <a:lnTo>
                      <a:pt x="1241" y="126"/>
                    </a:lnTo>
                    <a:lnTo>
                      <a:pt x="1264" y="137"/>
                    </a:lnTo>
                    <a:lnTo>
                      <a:pt x="1286" y="150"/>
                    </a:lnTo>
                    <a:lnTo>
                      <a:pt x="1307" y="163"/>
                    </a:lnTo>
                    <a:lnTo>
                      <a:pt x="1326" y="177"/>
                    </a:lnTo>
                    <a:lnTo>
                      <a:pt x="1344" y="192"/>
                    </a:lnTo>
                    <a:lnTo>
                      <a:pt x="1361" y="206"/>
                    </a:lnTo>
                    <a:lnTo>
                      <a:pt x="1377" y="222"/>
                    </a:lnTo>
                    <a:lnTo>
                      <a:pt x="1391" y="237"/>
                    </a:lnTo>
                    <a:lnTo>
                      <a:pt x="1403" y="253"/>
                    </a:lnTo>
                    <a:lnTo>
                      <a:pt x="1414" y="269"/>
                    </a:lnTo>
                    <a:lnTo>
                      <a:pt x="1423" y="285"/>
                    </a:lnTo>
                    <a:lnTo>
                      <a:pt x="1431" y="302"/>
                    </a:lnTo>
                    <a:lnTo>
                      <a:pt x="1438" y="320"/>
                    </a:lnTo>
                    <a:lnTo>
                      <a:pt x="1441" y="337"/>
                    </a:lnTo>
                    <a:lnTo>
                      <a:pt x="1444" y="355"/>
                    </a:lnTo>
                    <a:lnTo>
                      <a:pt x="1445" y="373"/>
                    </a:lnTo>
                    <a:lnTo>
                      <a:pt x="1444" y="391"/>
                    </a:lnTo>
                    <a:lnTo>
                      <a:pt x="1441" y="409"/>
                    </a:lnTo>
                    <a:lnTo>
                      <a:pt x="1438" y="426"/>
                    </a:lnTo>
                    <a:lnTo>
                      <a:pt x="1431" y="444"/>
                    </a:lnTo>
                    <a:lnTo>
                      <a:pt x="1423" y="461"/>
                    </a:lnTo>
                    <a:lnTo>
                      <a:pt x="1414" y="477"/>
                    </a:lnTo>
                    <a:lnTo>
                      <a:pt x="1403" y="494"/>
                    </a:lnTo>
                    <a:lnTo>
                      <a:pt x="1391" y="509"/>
                    </a:lnTo>
                    <a:lnTo>
                      <a:pt x="1377" y="525"/>
                    </a:lnTo>
                    <a:lnTo>
                      <a:pt x="1361" y="540"/>
                    </a:lnTo>
                    <a:lnTo>
                      <a:pt x="1344" y="554"/>
                    </a:lnTo>
                    <a:lnTo>
                      <a:pt x="1326" y="569"/>
                    </a:lnTo>
                    <a:lnTo>
                      <a:pt x="1307" y="583"/>
                    </a:lnTo>
                    <a:lnTo>
                      <a:pt x="1286" y="596"/>
                    </a:lnTo>
                    <a:lnTo>
                      <a:pt x="1264" y="609"/>
                    </a:lnTo>
                    <a:lnTo>
                      <a:pt x="1241" y="621"/>
                    </a:lnTo>
                    <a:lnTo>
                      <a:pt x="1216" y="632"/>
                    </a:lnTo>
                    <a:lnTo>
                      <a:pt x="1190" y="644"/>
                    </a:lnTo>
                    <a:lnTo>
                      <a:pt x="1164" y="654"/>
                    </a:lnTo>
                    <a:lnTo>
                      <a:pt x="1137" y="663"/>
                    </a:lnTo>
                    <a:lnTo>
                      <a:pt x="1109" y="672"/>
                    </a:lnTo>
                    <a:lnTo>
                      <a:pt x="1079" y="681"/>
                    </a:lnTo>
                    <a:lnTo>
                      <a:pt x="1049" y="689"/>
                    </a:lnTo>
                    <a:lnTo>
                      <a:pt x="1018" y="696"/>
                    </a:lnTo>
                    <a:lnTo>
                      <a:pt x="987" y="702"/>
                    </a:lnTo>
                    <a:lnTo>
                      <a:pt x="955" y="707"/>
                    </a:lnTo>
                    <a:lnTo>
                      <a:pt x="921" y="713"/>
                    </a:lnTo>
                    <a:lnTo>
                      <a:pt x="887" y="716"/>
                    </a:lnTo>
                    <a:lnTo>
                      <a:pt x="852" y="719"/>
                    </a:lnTo>
                    <a:lnTo>
                      <a:pt x="817" y="722"/>
                    </a:lnTo>
                    <a:lnTo>
                      <a:pt x="782" y="723"/>
                    </a:lnTo>
                    <a:lnTo>
                      <a:pt x="746" y="723"/>
                    </a:lnTo>
                    <a:close/>
                  </a:path>
                </a:pathLst>
              </a:custGeom>
              <a:solidFill>
                <a:srgbClr val="EAEAEA"/>
              </a:solidFill>
              <a:ln w="9525">
                <a:noFill/>
              </a:ln>
            </p:spPr>
            <p:txBody>
              <a:bodyPr/>
              <a:lstStyle/>
              <a:p>
                <a:endParaRPr lang="zh-CN" altLang="en-US" sz="1350"/>
              </a:p>
            </p:txBody>
          </p:sp>
          <p:sp>
            <p:nvSpPr>
              <p:cNvPr id="40004" name="Freeform 68"/>
              <p:cNvSpPr/>
              <p:nvPr/>
            </p:nvSpPr>
            <p:spPr>
              <a:xfrm>
                <a:off x="8" y="4"/>
                <a:ext cx="231" cy="116"/>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1398" h="700">
                    <a:moveTo>
                      <a:pt x="1398" y="350"/>
                    </a:moveTo>
                    <a:lnTo>
                      <a:pt x="1398" y="350"/>
                    </a:lnTo>
                    <a:lnTo>
                      <a:pt x="1397" y="368"/>
                    </a:lnTo>
                    <a:lnTo>
                      <a:pt x="1394" y="386"/>
                    </a:lnTo>
                    <a:lnTo>
                      <a:pt x="1391" y="403"/>
                    </a:lnTo>
                    <a:lnTo>
                      <a:pt x="1384" y="421"/>
                    </a:lnTo>
                    <a:lnTo>
                      <a:pt x="1376" y="438"/>
                    </a:lnTo>
                    <a:lnTo>
                      <a:pt x="1367" y="454"/>
                    </a:lnTo>
                    <a:lnTo>
                      <a:pt x="1356" y="471"/>
                    </a:lnTo>
                    <a:lnTo>
                      <a:pt x="1344" y="486"/>
                    </a:lnTo>
                    <a:lnTo>
                      <a:pt x="1330" y="502"/>
                    </a:lnTo>
                    <a:lnTo>
                      <a:pt x="1314" y="517"/>
                    </a:lnTo>
                    <a:lnTo>
                      <a:pt x="1297" y="531"/>
                    </a:lnTo>
                    <a:lnTo>
                      <a:pt x="1279" y="546"/>
                    </a:lnTo>
                    <a:lnTo>
                      <a:pt x="1260" y="560"/>
                    </a:lnTo>
                    <a:lnTo>
                      <a:pt x="1239" y="573"/>
                    </a:lnTo>
                    <a:lnTo>
                      <a:pt x="1217" y="586"/>
                    </a:lnTo>
                    <a:lnTo>
                      <a:pt x="1194" y="598"/>
                    </a:lnTo>
                    <a:lnTo>
                      <a:pt x="1169" y="609"/>
                    </a:lnTo>
                    <a:lnTo>
                      <a:pt x="1143" y="621"/>
                    </a:lnTo>
                    <a:lnTo>
                      <a:pt x="1117" y="631"/>
                    </a:lnTo>
                    <a:lnTo>
                      <a:pt x="1090" y="640"/>
                    </a:lnTo>
                    <a:lnTo>
                      <a:pt x="1062" y="649"/>
                    </a:lnTo>
                    <a:lnTo>
                      <a:pt x="1032" y="658"/>
                    </a:lnTo>
                    <a:lnTo>
                      <a:pt x="1002" y="666"/>
                    </a:lnTo>
                    <a:lnTo>
                      <a:pt x="971" y="673"/>
                    </a:lnTo>
                    <a:lnTo>
                      <a:pt x="940" y="679"/>
                    </a:lnTo>
                    <a:lnTo>
                      <a:pt x="908" y="684"/>
                    </a:lnTo>
                    <a:lnTo>
                      <a:pt x="874" y="690"/>
                    </a:lnTo>
                    <a:lnTo>
                      <a:pt x="840" y="693"/>
                    </a:lnTo>
                    <a:lnTo>
                      <a:pt x="805" y="696"/>
                    </a:lnTo>
                    <a:lnTo>
                      <a:pt x="770" y="699"/>
                    </a:lnTo>
                    <a:lnTo>
                      <a:pt x="735" y="700"/>
                    </a:lnTo>
                    <a:lnTo>
                      <a:pt x="699" y="700"/>
                    </a:lnTo>
                    <a:lnTo>
                      <a:pt x="663" y="700"/>
                    </a:lnTo>
                    <a:lnTo>
                      <a:pt x="628" y="699"/>
                    </a:lnTo>
                    <a:lnTo>
                      <a:pt x="593" y="696"/>
                    </a:lnTo>
                    <a:lnTo>
                      <a:pt x="558" y="693"/>
                    </a:lnTo>
                    <a:lnTo>
                      <a:pt x="524" y="690"/>
                    </a:lnTo>
                    <a:lnTo>
                      <a:pt x="490" y="684"/>
                    </a:lnTo>
                    <a:lnTo>
                      <a:pt x="458" y="679"/>
                    </a:lnTo>
                    <a:lnTo>
                      <a:pt x="427" y="673"/>
                    </a:lnTo>
                    <a:lnTo>
                      <a:pt x="396" y="666"/>
                    </a:lnTo>
                    <a:lnTo>
                      <a:pt x="366" y="658"/>
                    </a:lnTo>
                    <a:lnTo>
                      <a:pt x="336" y="649"/>
                    </a:lnTo>
                    <a:lnTo>
                      <a:pt x="308" y="640"/>
                    </a:lnTo>
                    <a:lnTo>
                      <a:pt x="281" y="631"/>
                    </a:lnTo>
                    <a:lnTo>
                      <a:pt x="255" y="621"/>
                    </a:lnTo>
                    <a:lnTo>
                      <a:pt x="229" y="609"/>
                    </a:lnTo>
                    <a:lnTo>
                      <a:pt x="204" y="598"/>
                    </a:lnTo>
                    <a:lnTo>
                      <a:pt x="181" y="586"/>
                    </a:lnTo>
                    <a:lnTo>
                      <a:pt x="159" y="573"/>
                    </a:lnTo>
                    <a:lnTo>
                      <a:pt x="138" y="560"/>
                    </a:lnTo>
                    <a:lnTo>
                      <a:pt x="119" y="546"/>
                    </a:lnTo>
                    <a:lnTo>
                      <a:pt x="101" y="531"/>
                    </a:lnTo>
                    <a:lnTo>
                      <a:pt x="84" y="517"/>
                    </a:lnTo>
                    <a:lnTo>
                      <a:pt x="68" y="502"/>
                    </a:lnTo>
                    <a:lnTo>
                      <a:pt x="54" y="486"/>
                    </a:lnTo>
                    <a:lnTo>
                      <a:pt x="42" y="471"/>
                    </a:lnTo>
                    <a:lnTo>
                      <a:pt x="31" y="454"/>
                    </a:lnTo>
                    <a:lnTo>
                      <a:pt x="22" y="438"/>
                    </a:lnTo>
                    <a:lnTo>
                      <a:pt x="14" y="421"/>
                    </a:lnTo>
                    <a:lnTo>
                      <a:pt x="7" y="403"/>
                    </a:lnTo>
                    <a:lnTo>
                      <a:pt x="4" y="386"/>
                    </a:lnTo>
                    <a:lnTo>
                      <a:pt x="1" y="368"/>
                    </a:lnTo>
                    <a:lnTo>
                      <a:pt x="0" y="350"/>
                    </a:lnTo>
                    <a:lnTo>
                      <a:pt x="1" y="332"/>
                    </a:lnTo>
                    <a:lnTo>
                      <a:pt x="4" y="314"/>
                    </a:lnTo>
                    <a:lnTo>
                      <a:pt x="7" y="297"/>
                    </a:lnTo>
                    <a:lnTo>
                      <a:pt x="14" y="279"/>
                    </a:lnTo>
                    <a:lnTo>
                      <a:pt x="22" y="262"/>
                    </a:lnTo>
                    <a:lnTo>
                      <a:pt x="31" y="246"/>
                    </a:lnTo>
                    <a:lnTo>
                      <a:pt x="42" y="230"/>
                    </a:lnTo>
                    <a:lnTo>
                      <a:pt x="54" y="214"/>
                    </a:lnTo>
                    <a:lnTo>
                      <a:pt x="68" y="199"/>
                    </a:lnTo>
                    <a:lnTo>
                      <a:pt x="84" y="183"/>
                    </a:lnTo>
                    <a:lnTo>
                      <a:pt x="101" y="169"/>
                    </a:lnTo>
                    <a:lnTo>
                      <a:pt x="119" y="154"/>
                    </a:lnTo>
                    <a:lnTo>
                      <a:pt x="138" y="140"/>
                    </a:lnTo>
                    <a:lnTo>
                      <a:pt x="159" y="127"/>
                    </a:lnTo>
                    <a:lnTo>
                      <a:pt x="181" y="114"/>
                    </a:lnTo>
                    <a:lnTo>
                      <a:pt x="204" y="103"/>
                    </a:lnTo>
                    <a:lnTo>
                      <a:pt x="229" y="91"/>
                    </a:lnTo>
                    <a:lnTo>
                      <a:pt x="255" y="79"/>
                    </a:lnTo>
                    <a:lnTo>
                      <a:pt x="281" y="69"/>
                    </a:lnTo>
                    <a:lnTo>
                      <a:pt x="308" y="60"/>
                    </a:lnTo>
                    <a:lnTo>
                      <a:pt x="336" y="51"/>
                    </a:lnTo>
                    <a:lnTo>
                      <a:pt x="366" y="42"/>
                    </a:lnTo>
                    <a:lnTo>
                      <a:pt x="396" y="34"/>
                    </a:lnTo>
                    <a:lnTo>
                      <a:pt x="427" y="28"/>
                    </a:lnTo>
                    <a:lnTo>
                      <a:pt x="458" y="21"/>
                    </a:lnTo>
                    <a:lnTo>
                      <a:pt x="490" y="16"/>
                    </a:lnTo>
                    <a:lnTo>
                      <a:pt x="524" y="11"/>
                    </a:lnTo>
                    <a:lnTo>
                      <a:pt x="558" y="7"/>
                    </a:lnTo>
                    <a:lnTo>
                      <a:pt x="593" y="4"/>
                    </a:lnTo>
                    <a:lnTo>
                      <a:pt x="628" y="2"/>
                    </a:lnTo>
                    <a:lnTo>
                      <a:pt x="663" y="0"/>
                    </a:lnTo>
                    <a:lnTo>
                      <a:pt x="699" y="0"/>
                    </a:lnTo>
                    <a:lnTo>
                      <a:pt x="735" y="0"/>
                    </a:lnTo>
                    <a:lnTo>
                      <a:pt x="770" y="2"/>
                    </a:lnTo>
                    <a:lnTo>
                      <a:pt x="805" y="4"/>
                    </a:lnTo>
                    <a:lnTo>
                      <a:pt x="840" y="7"/>
                    </a:lnTo>
                    <a:lnTo>
                      <a:pt x="874" y="11"/>
                    </a:lnTo>
                    <a:lnTo>
                      <a:pt x="908" y="16"/>
                    </a:lnTo>
                    <a:lnTo>
                      <a:pt x="940" y="21"/>
                    </a:lnTo>
                    <a:lnTo>
                      <a:pt x="971" y="28"/>
                    </a:lnTo>
                    <a:lnTo>
                      <a:pt x="1002" y="34"/>
                    </a:lnTo>
                    <a:lnTo>
                      <a:pt x="1032" y="42"/>
                    </a:lnTo>
                    <a:lnTo>
                      <a:pt x="1062" y="51"/>
                    </a:lnTo>
                    <a:lnTo>
                      <a:pt x="1090" y="60"/>
                    </a:lnTo>
                    <a:lnTo>
                      <a:pt x="1117" y="69"/>
                    </a:lnTo>
                    <a:lnTo>
                      <a:pt x="1143" y="79"/>
                    </a:lnTo>
                    <a:lnTo>
                      <a:pt x="1169" y="91"/>
                    </a:lnTo>
                    <a:lnTo>
                      <a:pt x="1194" y="103"/>
                    </a:lnTo>
                    <a:lnTo>
                      <a:pt x="1217" y="114"/>
                    </a:lnTo>
                    <a:lnTo>
                      <a:pt x="1239" y="127"/>
                    </a:lnTo>
                    <a:lnTo>
                      <a:pt x="1260" y="140"/>
                    </a:lnTo>
                    <a:lnTo>
                      <a:pt x="1279" y="154"/>
                    </a:lnTo>
                    <a:lnTo>
                      <a:pt x="1297" y="169"/>
                    </a:lnTo>
                    <a:lnTo>
                      <a:pt x="1314" y="183"/>
                    </a:lnTo>
                    <a:lnTo>
                      <a:pt x="1330" y="199"/>
                    </a:lnTo>
                    <a:lnTo>
                      <a:pt x="1344" y="214"/>
                    </a:lnTo>
                    <a:lnTo>
                      <a:pt x="1356" y="230"/>
                    </a:lnTo>
                    <a:lnTo>
                      <a:pt x="1367" y="246"/>
                    </a:lnTo>
                    <a:lnTo>
                      <a:pt x="1376" y="262"/>
                    </a:lnTo>
                    <a:lnTo>
                      <a:pt x="1384" y="279"/>
                    </a:lnTo>
                    <a:lnTo>
                      <a:pt x="1391" y="297"/>
                    </a:lnTo>
                    <a:lnTo>
                      <a:pt x="1394" y="314"/>
                    </a:lnTo>
                    <a:lnTo>
                      <a:pt x="1397" y="332"/>
                    </a:lnTo>
                    <a:lnTo>
                      <a:pt x="1398" y="350"/>
                    </a:lnTo>
                    <a:close/>
                  </a:path>
                </a:pathLst>
              </a:custGeom>
              <a:gradFill rotWithShape="1">
                <a:gsLst>
                  <a:gs pos="0">
                    <a:srgbClr val="3F3F3F"/>
                  </a:gs>
                  <a:gs pos="100000">
                    <a:srgbClr val="000000"/>
                  </a:gs>
                </a:gsLst>
                <a:lin ang="5400000" scaled="1"/>
                <a:tileRect/>
              </a:gradFill>
              <a:ln w="9525">
                <a:noFill/>
              </a:ln>
            </p:spPr>
            <p:txBody>
              <a:bodyPr/>
              <a:lstStyle/>
              <a:p>
                <a:endParaRPr lang="zh-CN" altLang="en-US" sz="1350"/>
              </a:p>
            </p:txBody>
          </p:sp>
        </p:grpSp>
        <p:grpSp>
          <p:nvGrpSpPr>
            <p:cNvPr id="40005" name="Group 69"/>
            <p:cNvGrpSpPr/>
            <p:nvPr/>
          </p:nvGrpSpPr>
          <p:grpSpPr>
            <a:xfrm>
              <a:off x="6964363" y="2663825"/>
              <a:ext cx="469900" cy="538163"/>
              <a:chOff x="0" y="0"/>
              <a:chExt cx="614" cy="702"/>
            </a:xfrm>
          </p:grpSpPr>
          <p:sp>
            <p:nvSpPr>
              <p:cNvPr id="40006" name="Oval 70"/>
              <p:cNvSpPr/>
              <p:nvPr/>
            </p:nvSpPr>
            <p:spPr>
              <a:xfrm>
                <a:off x="0" y="497"/>
                <a:ext cx="589" cy="205"/>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0007" name="Group 71"/>
              <p:cNvGrpSpPr/>
              <p:nvPr/>
            </p:nvGrpSpPr>
            <p:grpSpPr>
              <a:xfrm>
                <a:off x="1" y="0"/>
                <a:ext cx="613" cy="613"/>
                <a:chOff x="0" y="0"/>
                <a:chExt cx="1089" cy="1089"/>
              </a:xfrm>
            </p:grpSpPr>
            <p:sp>
              <p:nvSpPr>
                <p:cNvPr id="40008" name="Oval 72"/>
                <p:cNvSpPr/>
                <p:nvPr/>
              </p:nvSpPr>
              <p:spPr>
                <a:xfrm>
                  <a:off x="0" y="0"/>
                  <a:ext cx="1089" cy="1089"/>
                </a:xfrm>
                <a:prstGeom prst="ellipse">
                  <a:avLst/>
                </a:prstGeom>
                <a:gradFill rotWithShape="1">
                  <a:gsLst>
                    <a:gs pos="0">
                      <a:srgbClr val="D1D1D1"/>
                    </a:gs>
                    <a:gs pos="100000">
                      <a:srgbClr val="787878"/>
                    </a:gs>
                  </a:gsLst>
                  <a:lin ang="5400000" scaled="1"/>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0009" name="Group 73"/>
                <p:cNvGrpSpPr/>
                <p:nvPr/>
              </p:nvGrpSpPr>
              <p:grpSpPr>
                <a:xfrm>
                  <a:off x="91" y="30"/>
                  <a:ext cx="908" cy="296"/>
                  <a:chOff x="0" y="0"/>
                  <a:chExt cx="907" cy="295"/>
                </a:xfrm>
              </p:grpSpPr>
              <p:sp>
                <p:nvSpPr>
                  <p:cNvPr id="40010" name="Freeform 74"/>
                  <p:cNvSpPr/>
                  <p:nvPr/>
                </p:nvSpPr>
                <p:spPr>
                  <a:xfrm>
                    <a:off x="-1" y="-1"/>
                    <a:ext cx="909" cy="297"/>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40011" name="Oval 75"/>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grpSp>
          <p:nvGrpSpPr>
            <p:cNvPr id="40012" name="Group 76"/>
            <p:cNvGrpSpPr/>
            <p:nvPr/>
          </p:nvGrpSpPr>
          <p:grpSpPr>
            <a:xfrm>
              <a:off x="4443413" y="3062288"/>
              <a:ext cx="658812" cy="754062"/>
              <a:chOff x="0" y="0"/>
              <a:chExt cx="614" cy="702"/>
            </a:xfrm>
          </p:grpSpPr>
          <p:sp>
            <p:nvSpPr>
              <p:cNvPr id="40013" name="Oval 77"/>
              <p:cNvSpPr/>
              <p:nvPr/>
            </p:nvSpPr>
            <p:spPr>
              <a:xfrm>
                <a:off x="0" y="498"/>
                <a:ext cx="590" cy="204"/>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0014" name="Group 78"/>
              <p:cNvGrpSpPr/>
              <p:nvPr/>
            </p:nvGrpSpPr>
            <p:grpSpPr>
              <a:xfrm>
                <a:off x="1" y="0"/>
                <a:ext cx="613" cy="613"/>
                <a:chOff x="0" y="0"/>
                <a:chExt cx="1089" cy="1089"/>
              </a:xfrm>
            </p:grpSpPr>
            <p:sp>
              <p:nvSpPr>
                <p:cNvPr id="40015" name="Oval 79"/>
                <p:cNvSpPr/>
                <p:nvPr/>
              </p:nvSpPr>
              <p:spPr>
                <a:xfrm>
                  <a:off x="0" y="0"/>
                  <a:ext cx="1089" cy="1089"/>
                </a:xfrm>
                <a:prstGeom prst="ellipse">
                  <a:avLst/>
                </a:prstGeom>
                <a:gradFill rotWithShape="1">
                  <a:gsLst>
                    <a:gs pos="0">
                      <a:srgbClr val="BEBEBE"/>
                    </a:gs>
                    <a:gs pos="100000">
                      <a:srgbClr val="6E6E6E"/>
                    </a:gs>
                  </a:gsLst>
                  <a:lin ang="5400000" scaled="1"/>
                  <a:tileRect/>
                </a:gradFill>
                <a:ln w="9525">
                  <a:noFill/>
                </a:ln>
              </p:spPr>
              <p:txBody>
                <a:bodyPr wrap="none" anchor="ctr"/>
                <a:lstStyle/>
                <a:p>
                  <a:pPr lvl="0" indent="0"/>
                  <a:r>
                    <a:rPr lang="zh-CN" altLang="en-US" sz="1350" b="1" i="1" dirty="0">
                      <a:solidFill>
                        <a:srgbClr val="000000"/>
                      </a:solidFill>
                      <a:latin typeface="微软雅黑" panose="020B0503020204020204" charset="-122"/>
                      <a:ea typeface="微软雅黑" panose="020B0503020204020204" charset="-122"/>
                      <a:sym typeface="微软雅黑" panose="020B0503020204020204" charset="-122"/>
                    </a:rPr>
                    <a:t>计划</a:t>
                  </a:r>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0016" name="Group 80"/>
                <p:cNvGrpSpPr/>
                <p:nvPr/>
              </p:nvGrpSpPr>
              <p:grpSpPr>
                <a:xfrm>
                  <a:off x="91" y="30"/>
                  <a:ext cx="908" cy="296"/>
                  <a:chOff x="0" y="0"/>
                  <a:chExt cx="907" cy="295"/>
                </a:xfrm>
              </p:grpSpPr>
              <p:sp>
                <p:nvSpPr>
                  <p:cNvPr id="40017" name="Freeform 81"/>
                  <p:cNvSpPr/>
                  <p:nvPr/>
                </p:nvSpPr>
                <p:spPr>
                  <a:xfrm>
                    <a:off x="4" y="-1"/>
                    <a:ext cx="903" cy="296"/>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40018" name="Oval 82"/>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grpSp>
          <p:nvGrpSpPr>
            <p:cNvPr id="40019" name="Group 83"/>
            <p:cNvGrpSpPr/>
            <p:nvPr/>
          </p:nvGrpSpPr>
          <p:grpSpPr>
            <a:xfrm>
              <a:off x="5883275" y="757238"/>
              <a:ext cx="755650" cy="755650"/>
              <a:chOff x="0" y="0"/>
              <a:chExt cx="1089" cy="1089"/>
            </a:xfrm>
          </p:grpSpPr>
          <p:sp>
            <p:nvSpPr>
              <p:cNvPr id="40020" name="Oval 84"/>
              <p:cNvSpPr/>
              <p:nvPr/>
            </p:nvSpPr>
            <p:spPr>
              <a:xfrm>
                <a:off x="0" y="0"/>
                <a:ext cx="1089" cy="1089"/>
              </a:xfrm>
              <a:prstGeom prst="ellipse">
                <a:avLst/>
              </a:prstGeom>
              <a:gradFill rotWithShape="1">
                <a:gsLst>
                  <a:gs pos="0">
                    <a:srgbClr val="9E9E9E"/>
                  </a:gs>
                  <a:gs pos="100000">
                    <a:srgbClr val="5B5B5B"/>
                  </a:gs>
                </a:gsLst>
                <a:lin ang="5400000" scaled="1"/>
                <a:tileRect/>
              </a:gradFill>
              <a:ln w="9525">
                <a:noFill/>
              </a:ln>
            </p:spPr>
            <p:txBody>
              <a:bodyPr wrap="none" anchor="ctr"/>
              <a:lstStyle/>
              <a:p>
                <a:pPr lvl="0" indent="0"/>
                <a:r>
                  <a:rPr lang="zh-CN" altLang="en-US" sz="1200" b="1" dirty="0">
                    <a:solidFill>
                      <a:srgbClr val="000000"/>
                    </a:solidFill>
                    <a:latin typeface="微软雅黑" panose="020B0503020204020204" charset="-122"/>
                    <a:ea typeface="微软雅黑" panose="020B0503020204020204" charset="-122"/>
                    <a:sym typeface="微软雅黑" panose="020B0503020204020204" charset="-122"/>
                  </a:rPr>
                  <a:t>业余爱好</a:t>
                </a:r>
                <a:endParaRPr lang="zh-CN" altLang="zh-CN" sz="1200" b="1" dirty="0">
                  <a:solidFill>
                    <a:srgbClr val="000000"/>
                  </a:solidFill>
                  <a:latin typeface="微软雅黑" panose="020B0503020204020204" charset="-122"/>
                  <a:ea typeface="微软雅黑" panose="020B0503020204020204" charset="-122"/>
                  <a:sym typeface="微软雅黑" panose="020B0503020204020204" charset="-122"/>
                </a:endParaRPr>
              </a:p>
            </p:txBody>
          </p:sp>
          <p:grpSp>
            <p:nvGrpSpPr>
              <p:cNvPr id="40021" name="Group 85"/>
              <p:cNvGrpSpPr/>
              <p:nvPr/>
            </p:nvGrpSpPr>
            <p:grpSpPr>
              <a:xfrm>
                <a:off x="147" y="11"/>
                <a:ext cx="908" cy="295"/>
                <a:chOff x="56" y="-19"/>
                <a:chExt cx="907" cy="294"/>
              </a:xfrm>
            </p:grpSpPr>
            <p:sp>
              <p:nvSpPr>
                <p:cNvPr id="40022" name="Freeform 86"/>
                <p:cNvSpPr/>
                <p:nvPr/>
              </p:nvSpPr>
              <p:spPr>
                <a:xfrm>
                  <a:off x="56" y="-19"/>
                  <a:ext cx="907" cy="294"/>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0" b="0"/>
                  <a:pathLst>
                    <a:path w="4756" h="1576">
                      <a:moveTo>
                        <a:pt x="0" y="1576"/>
                      </a:moveTo>
                      <a:lnTo>
                        <a:pt x="0" y="1576"/>
                      </a:lnTo>
                      <a:lnTo>
                        <a:pt x="24" y="1518"/>
                      </a:lnTo>
                      <a:lnTo>
                        <a:pt x="50" y="1462"/>
                      </a:lnTo>
                      <a:lnTo>
                        <a:pt x="78" y="1406"/>
                      </a:lnTo>
                      <a:lnTo>
                        <a:pt x="108" y="1350"/>
                      </a:lnTo>
                      <a:lnTo>
                        <a:pt x="138" y="1296"/>
                      </a:lnTo>
                      <a:lnTo>
                        <a:pt x="170" y="1242"/>
                      </a:lnTo>
                      <a:lnTo>
                        <a:pt x="204" y="1190"/>
                      </a:lnTo>
                      <a:lnTo>
                        <a:pt x="238" y="1138"/>
                      </a:lnTo>
                      <a:lnTo>
                        <a:pt x="272" y="1086"/>
                      </a:lnTo>
                      <a:lnTo>
                        <a:pt x="310" y="1036"/>
                      </a:lnTo>
                      <a:lnTo>
                        <a:pt x="348" y="988"/>
                      </a:lnTo>
                      <a:lnTo>
                        <a:pt x="386" y="940"/>
                      </a:lnTo>
                      <a:lnTo>
                        <a:pt x="426" y="892"/>
                      </a:lnTo>
                      <a:lnTo>
                        <a:pt x="468" y="846"/>
                      </a:lnTo>
                      <a:lnTo>
                        <a:pt x="510" y="800"/>
                      </a:lnTo>
                      <a:lnTo>
                        <a:pt x="552" y="756"/>
                      </a:lnTo>
                      <a:lnTo>
                        <a:pt x="596" y="712"/>
                      </a:lnTo>
                      <a:lnTo>
                        <a:pt x="642" y="670"/>
                      </a:lnTo>
                      <a:lnTo>
                        <a:pt x="688" y="630"/>
                      </a:lnTo>
                      <a:lnTo>
                        <a:pt x="736" y="590"/>
                      </a:lnTo>
                      <a:lnTo>
                        <a:pt x="784" y="550"/>
                      </a:lnTo>
                      <a:lnTo>
                        <a:pt x="834" y="512"/>
                      </a:lnTo>
                      <a:lnTo>
                        <a:pt x="884" y="476"/>
                      </a:lnTo>
                      <a:lnTo>
                        <a:pt x="934" y="440"/>
                      </a:lnTo>
                      <a:lnTo>
                        <a:pt x="986" y="406"/>
                      </a:lnTo>
                      <a:lnTo>
                        <a:pt x="1040" y="374"/>
                      </a:lnTo>
                      <a:lnTo>
                        <a:pt x="1092" y="342"/>
                      </a:lnTo>
                      <a:lnTo>
                        <a:pt x="1148" y="312"/>
                      </a:lnTo>
                      <a:lnTo>
                        <a:pt x="1202" y="282"/>
                      </a:lnTo>
                      <a:lnTo>
                        <a:pt x="1258" y="254"/>
                      </a:lnTo>
                      <a:lnTo>
                        <a:pt x="1316" y="228"/>
                      </a:lnTo>
                      <a:lnTo>
                        <a:pt x="1374" y="202"/>
                      </a:lnTo>
                      <a:lnTo>
                        <a:pt x="1432" y="178"/>
                      </a:lnTo>
                      <a:lnTo>
                        <a:pt x="1490" y="156"/>
                      </a:lnTo>
                      <a:lnTo>
                        <a:pt x="1550" y="136"/>
                      </a:lnTo>
                      <a:lnTo>
                        <a:pt x="1610" y="116"/>
                      </a:lnTo>
                      <a:lnTo>
                        <a:pt x="1672" y="98"/>
                      </a:lnTo>
                      <a:lnTo>
                        <a:pt x="1732" y="80"/>
                      </a:lnTo>
                      <a:lnTo>
                        <a:pt x="1794" y="66"/>
                      </a:lnTo>
                      <a:lnTo>
                        <a:pt x="1858" y="52"/>
                      </a:lnTo>
                      <a:lnTo>
                        <a:pt x="1922" y="40"/>
                      </a:lnTo>
                      <a:lnTo>
                        <a:pt x="1984" y="30"/>
                      </a:lnTo>
                      <a:lnTo>
                        <a:pt x="2050" y="20"/>
                      </a:lnTo>
                      <a:lnTo>
                        <a:pt x="2114" y="12"/>
                      </a:lnTo>
                      <a:lnTo>
                        <a:pt x="2180" y="8"/>
                      </a:lnTo>
                      <a:lnTo>
                        <a:pt x="2246" y="2"/>
                      </a:lnTo>
                      <a:lnTo>
                        <a:pt x="2312" y="0"/>
                      </a:lnTo>
                      <a:lnTo>
                        <a:pt x="2378" y="0"/>
                      </a:lnTo>
                      <a:lnTo>
                        <a:pt x="2444" y="0"/>
                      </a:lnTo>
                      <a:lnTo>
                        <a:pt x="2510" y="2"/>
                      </a:lnTo>
                      <a:lnTo>
                        <a:pt x="2576" y="8"/>
                      </a:lnTo>
                      <a:lnTo>
                        <a:pt x="2642" y="12"/>
                      </a:lnTo>
                      <a:lnTo>
                        <a:pt x="2706" y="20"/>
                      </a:lnTo>
                      <a:lnTo>
                        <a:pt x="2772" y="30"/>
                      </a:lnTo>
                      <a:lnTo>
                        <a:pt x="2834" y="40"/>
                      </a:lnTo>
                      <a:lnTo>
                        <a:pt x="2898" y="52"/>
                      </a:lnTo>
                      <a:lnTo>
                        <a:pt x="2962" y="66"/>
                      </a:lnTo>
                      <a:lnTo>
                        <a:pt x="3024" y="80"/>
                      </a:lnTo>
                      <a:lnTo>
                        <a:pt x="3084" y="98"/>
                      </a:lnTo>
                      <a:lnTo>
                        <a:pt x="3146" y="116"/>
                      </a:lnTo>
                      <a:lnTo>
                        <a:pt x="3206" y="136"/>
                      </a:lnTo>
                      <a:lnTo>
                        <a:pt x="3266" y="156"/>
                      </a:lnTo>
                      <a:lnTo>
                        <a:pt x="3324" y="178"/>
                      </a:lnTo>
                      <a:lnTo>
                        <a:pt x="3382" y="202"/>
                      </a:lnTo>
                      <a:lnTo>
                        <a:pt x="3440" y="228"/>
                      </a:lnTo>
                      <a:lnTo>
                        <a:pt x="3498" y="254"/>
                      </a:lnTo>
                      <a:lnTo>
                        <a:pt x="3554" y="282"/>
                      </a:lnTo>
                      <a:lnTo>
                        <a:pt x="3608" y="312"/>
                      </a:lnTo>
                      <a:lnTo>
                        <a:pt x="3664" y="342"/>
                      </a:lnTo>
                      <a:lnTo>
                        <a:pt x="3716" y="374"/>
                      </a:lnTo>
                      <a:lnTo>
                        <a:pt x="3770" y="406"/>
                      </a:lnTo>
                      <a:lnTo>
                        <a:pt x="3822" y="440"/>
                      </a:lnTo>
                      <a:lnTo>
                        <a:pt x="3872" y="476"/>
                      </a:lnTo>
                      <a:lnTo>
                        <a:pt x="3922" y="512"/>
                      </a:lnTo>
                      <a:lnTo>
                        <a:pt x="3972" y="550"/>
                      </a:lnTo>
                      <a:lnTo>
                        <a:pt x="4020" y="590"/>
                      </a:lnTo>
                      <a:lnTo>
                        <a:pt x="4068" y="630"/>
                      </a:lnTo>
                      <a:lnTo>
                        <a:pt x="4114" y="670"/>
                      </a:lnTo>
                      <a:lnTo>
                        <a:pt x="4160" y="712"/>
                      </a:lnTo>
                      <a:lnTo>
                        <a:pt x="4204" y="756"/>
                      </a:lnTo>
                      <a:lnTo>
                        <a:pt x="4246" y="800"/>
                      </a:lnTo>
                      <a:lnTo>
                        <a:pt x="4288" y="846"/>
                      </a:lnTo>
                      <a:lnTo>
                        <a:pt x="4330" y="892"/>
                      </a:lnTo>
                      <a:lnTo>
                        <a:pt x="4370" y="940"/>
                      </a:lnTo>
                      <a:lnTo>
                        <a:pt x="4410" y="988"/>
                      </a:lnTo>
                      <a:lnTo>
                        <a:pt x="4446" y="1036"/>
                      </a:lnTo>
                      <a:lnTo>
                        <a:pt x="4484" y="1086"/>
                      </a:lnTo>
                      <a:lnTo>
                        <a:pt x="4518" y="1138"/>
                      </a:lnTo>
                      <a:lnTo>
                        <a:pt x="4552" y="1190"/>
                      </a:lnTo>
                      <a:lnTo>
                        <a:pt x="4586" y="1242"/>
                      </a:lnTo>
                      <a:lnTo>
                        <a:pt x="4618" y="1296"/>
                      </a:lnTo>
                      <a:lnTo>
                        <a:pt x="4648" y="1350"/>
                      </a:lnTo>
                      <a:lnTo>
                        <a:pt x="4678" y="1406"/>
                      </a:lnTo>
                      <a:lnTo>
                        <a:pt x="4706" y="1462"/>
                      </a:lnTo>
                      <a:lnTo>
                        <a:pt x="4732" y="1518"/>
                      </a:lnTo>
                      <a:lnTo>
                        <a:pt x="4756" y="1576"/>
                      </a:lnTo>
                      <a:lnTo>
                        <a:pt x="0" y="1576"/>
                      </a:lnTo>
                      <a:close/>
                    </a:path>
                  </a:pathLst>
                </a:custGeom>
                <a:gradFill rotWithShape="1">
                  <a:gsLst>
                    <a:gs pos="0">
                      <a:srgbClr val="FFFFFF"/>
                    </a:gs>
                    <a:gs pos="100000">
                      <a:srgbClr val="FFFFFF"/>
                    </a:gs>
                  </a:gsLst>
                  <a:lin ang="5400000" scaled="1"/>
                  <a:tileRect/>
                </a:gradFill>
                <a:ln w="9525">
                  <a:noFill/>
                </a:ln>
              </p:spPr>
              <p:txBody>
                <a:bodyPr/>
                <a:lstStyle/>
                <a:p>
                  <a:endParaRPr lang="zh-CN" altLang="en-US" sz="1350"/>
                </a:p>
              </p:txBody>
            </p:sp>
            <p:sp>
              <p:nvSpPr>
                <p:cNvPr id="40023" name="Oval 87"/>
                <p:cNvSpPr/>
                <p:nvPr/>
              </p:nvSpPr>
              <p:spPr>
                <a:xfrm>
                  <a:off x="340" y="0"/>
                  <a:ext cx="227" cy="204"/>
                </a:xfrm>
                <a:prstGeom prst="ellipse">
                  <a:avLst/>
                </a:prstGeom>
                <a:gradFill rotWithShape="1">
                  <a:gsLst>
                    <a:gs pos="0">
                      <a:srgbClr val="FFFFFF"/>
                    </a:gs>
                    <a:gs pos="100000">
                      <a:srgbClr val="67ABF5"/>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grpSp>
          <p:nvGrpSpPr>
            <p:cNvPr id="40024" name="Group 88"/>
            <p:cNvGrpSpPr/>
            <p:nvPr/>
          </p:nvGrpSpPr>
          <p:grpSpPr>
            <a:xfrm>
              <a:off x="4875213" y="876300"/>
              <a:ext cx="2427288" cy="2659063"/>
              <a:chOff x="0" y="0"/>
              <a:chExt cx="1529" cy="1675"/>
            </a:xfrm>
          </p:grpSpPr>
          <p:sp>
            <p:nvSpPr>
              <p:cNvPr id="40025" name="Freeform 89"/>
              <p:cNvSpPr/>
              <p:nvPr/>
            </p:nvSpPr>
            <p:spPr>
              <a:xfrm>
                <a:off x="0" y="0"/>
                <a:ext cx="1492" cy="373"/>
              </a:xfrm>
              <a:custGeom>
                <a:avLst/>
                <a:gdLst/>
                <a:ahLst/>
                <a:cxnLst>
                  <a:cxn ang="0">
                    <a:pos x="710" y="350"/>
                  </a:cxn>
                  <a:cxn ang="0">
                    <a:pos x="605" y="343"/>
                  </a:cxn>
                  <a:cxn ang="0">
                    <a:pos x="505" y="329"/>
                  </a:cxn>
                  <a:cxn ang="0">
                    <a:pos x="413" y="308"/>
                  </a:cxn>
                  <a:cxn ang="0">
                    <a:pos x="328" y="281"/>
                  </a:cxn>
                  <a:cxn ang="0">
                    <a:pos x="251" y="248"/>
                  </a:cxn>
                  <a:cxn ang="0">
                    <a:pos x="185" y="210"/>
                  </a:cxn>
                  <a:cxn ang="0">
                    <a:pos x="131" y="167"/>
                  </a:cxn>
                  <a:cxn ang="0">
                    <a:pos x="89" y="121"/>
                  </a:cxn>
                  <a:cxn ang="0">
                    <a:pos x="61" y="71"/>
                  </a:cxn>
                  <a:cxn ang="0">
                    <a:pos x="48" y="18"/>
                  </a:cxn>
                  <a:cxn ang="0">
                    <a:pos x="0" y="0"/>
                  </a:cxn>
                  <a:cxn ang="0">
                    <a:pos x="9" y="57"/>
                  </a:cxn>
                  <a:cxn ang="0">
                    <a:pos x="34" y="112"/>
                  </a:cxn>
                  <a:cxn ang="0">
                    <a:pos x="74" y="162"/>
                  </a:cxn>
                  <a:cxn ang="0">
                    <a:pos x="127" y="209"/>
                  </a:cxn>
                  <a:cxn ang="0">
                    <a:pos x="194" y="251"/>
                  </a:cxn>
                  <a:cxn ang="0">
                    <a:pos x="272" y="288"/>
                  </a:cxn>
                  <a:cxn ang="0">
                    <a:pos x="359" y="319"/>
                  </a:cxn>
                  <a:cxn ang="0">
                    <a:pos x="456" y="343"/>
                  </a:cxn>
                  <a:cxn ang="0">
                    <a:pos x="560" y="362"/>
                  </a:cxn>
                  <a:cxn ang="0">
                    <a:pos x="670" y="372"/>
                  </a:cxn>
                  <a:cxn ang="0">
                    <a:pos x="746" y="373"/>
                  </a:cxn>
                  <a:cxn ang="0">
                    <a:pos x="860" y="369"/>
                  </a:cxn>
                  <a:cxn ang="0">
                    <a:pos x="967" y="356"/>
                  </a:cxn>
                  <a:cxn ang="0">
                    <a:pos x="1070" y="337"/>
                  </a:cxn>
                  <a:cxn ang="0">
                    <a:pos x="1163" y="310"/>
                  </a:cxn>
                  <a:cxn ang="0">
                    <a:pos x="1247" y="276"/>
                  </a:cxn>
                  <a:cxn ang="0">
                    <a:pos x="1321" y="237"/>
                  </a:cxn>
                  <a:cxn ang="0">
                    <a:pos x="1385" y="193"/>
                  </a:cxn>
                  <a:cxn ang="0">
                    <a:pos x="1434" y="145"/>
                  </a:cxn>
                  <a:cxn ang="0">
                    <a:pos x="1469" y="93"/>
                  </a:cxn>
                  <a:cxn ang="0">
                    <a:pos x="1488" y="38"/>
                  </a:cxn>
                  <a:cxn ang="0">
                    <a:pos x="1445" y="0"/>
                  </a:cxn>
                  <a:cxn ang="0">
                    <a:pos x="1441" y="36"/>
                  </a:cxn>
                  <a:cxn ang="0">
                    <a:pos x="1423" y="88"/>
                  </a:cxn>
                  <a:cxn ang="0">
                    <a:pos x="1391" y="136"/>
                  </a:cxn>
                  <a:cxn ang="0">
                    <a:pos x="1344" y="181"/>
                  </a:cxn>
                  <a:cxn ang="0">
                    <a:pos x="1286" y="223"/>
                  </a:cxn>
                  <a:cxn ang="0">
                    <a:pos x="1216" y="259"/>
                  </a:cxn>
                  <a:cxn ang="0">
                    <a:pos x="1137" y="290"/>
                  </a:cxn>
                  <a:cxn ang="0">
                    <a:pos x="1049" y="316"/>
                  </a:cxn>
                  <a:cxn ang="0">
                    <a:pos x="955" y="334"/>
                  </a:cxn>
                  <a:cxn ang="0">
                    <a:pos x="852" y="346"/>
                  </a:cxn>
                  <a:cxn ang="0">
                    <a:pos x="746" y="350"/>
                  </a:cxn>
                </a:cxnLst>
                <a:rect l="0" t="0" r="0" b="0"/>
                <a:pathLst>
                  <a:path w="1492" h="373">
                    <a:moveTo>
                      <a:pt x="746" y="350"/>
                    </a:moveTo>
                    <a:lnTo>
                      <a:pt x="746" y="350"/>
                    </a:lnTo>
                    <a:lnTo>
                      <a:pt x="710" y="350"/>
                    </a:lnTo>
                    <a:lnTo>
                      <a:pt x="675" y="349"/>
                    </a:lnTo>
                    <a:lnTo>
                      <a:pt x="640" y="346"/>
                    </a:lnTo>
                    <a:lnTo>
                      <a:pt x="605" y="343"/>
                    </a:lnTo>
                    <a:lnTo>
                      <a:pt x="571" y="340"/>
                    </a:lnTo>
                    <a:lnTo>
                      <a:pt x="537" y="334"/>
                    </a:lnTo>
                    <a:lnTo>
                      <a:pt x="505" y="329"/>
                    </a:lnTo>
                    <a:lnTo>
                      <a:pt x="474" y="323"/>
                    </a:lnTo>
                    <a:lnTo>
                      <a:pt x="443" y="316"/>
                    </a:lnTo>
                    <a:lnTo>
                      <a:pt x="413" y="308"/>
                    </a:lnTo>
                    <a:lnTo>
                      <a:pt x="383" y="299"/>
                    </a:lnTo>
                    <a:lnTo>
                      <a:pt x="355" y="290"/>
                    </a:lnTo>
                    <a:lnTo>
                      <a:pt x="328" y="281"/>
                    </a:lnTo>
                    <a:lnTo>
                      <a:pt x="302" y="271"/>
                    </a:lnTo>
                    <a:lnTo>
                      <a:pt x="276" y="259"/>
                    </a:lnTo>
                    <a:lnTo>
                      <a:pt x="251" y="248"/>
                    </a:lnTo>
                    <a:lnTo>
                      <a:pt x="228" y="236"/>
                    </a:lnTo>
                    <a:lnTo>
                      <a:pt x="206" y="223"/>
                    </a:lnTo>
                    <a:lnTo>
                      <a:pt x="185" y="210"/>
                    </a:lnTo>
                    <a:lnTo>
                      <a:pt x="166" y="196"/>
                    </a:lnTo>
                    <a:lnTo>
                      <a:pt x="148" y="181"/>
                    </a:lnTo>
                    <a:lnTo>
                      <a:pt x="131" y="167"/>
                    </a:lnTo>
                    <a:lnTo>
                      <a:pt x="115" y="152"/>
                    </a:lnTo>
                    <a:lnTo>
                      <a:pt x="101" y="136"/>
                    </a:lnTo>
                    <a:lnTo>
                      <a:pt x="89" y="121"/>
                    </a:lnTo>
                    <a:lnTo>
                      <a:pt x="78" y="104"/>
                    </a:lnTo>
                    <a:lnTo>
                      <a:pt x="69" y="88"/>
                    </a:lnTo>
                    <a:lnTo>
                      <a:pt x="61" y="71"/>
                    </a:lnTo>
                    <a:lnTo>
                      <a:pt x="54" y="53"/>
                    </a:lnTo>
                    <a:lnTo>
                      <a:pt x="51" y="36"/>
                    </a:lnTo>
                    <a:lnTo>
                      <a:pt x="48" y="18"/>
                    </a:lnTo>
                    <a:lnTo>
                      <a:pt x="47" y="0"/>
                    </a:lnTo>
                    <a:lnTo>
                      <a:pt x="0" y="0"/>
                    </a:lnTo>
                    <a:lnTo>
                      <a:pt x="1" y="20"/>
                    </a:lnTo>
                    <a:lnTo>
                      <a:pt x="4" y="38"/>
                    </a:lnTo>
                    <a:lnTo>
                      <a:pt x="9" y="57"/>
                    </a:lnTo>
                    <a:lnTo>
                      <a:pt x="16" y="75"/>
                    </a:lnTo>
                    <a:lnTo>
                      <a:pt x="23" y="93"/>
                    </a:lnTo>
                    <a:lnTo>
                      <a:pt x="34" y="112"/>
                    </a:lnTo>
                    <a:lnTo>
                      <a:pt x="45" y="128"/>
                    </a:lnTo>
                    <a:lnTo>
                      <a:pt x="58" y="145"/>
                    </a:lnTo>
                    <a:lnTo>
                      <a:pt x="74" y="162"/>
                    </a:lnTo>
                    <a:lnTo>
                      <a:pt x="91" y="178"/>
                    </a:lnTo>
                    <a:lnTo>
                      <a:pt x="107" y="193"/>
                    </a:lnTo>
                    <a:lnTo>
                      <a:pt x="127" y="209"/>
                    </a:lnTo>
                    <a:lnTo>
                      <a:pt x="148" y="223"/>
                    </a:lnTo>
                    <a:lnTo>
                      <a:pt x="171" y="237"/>
                    </a:lnTo>
                    <a:lnTo>
                      <a:pt x="194" y="251"/>
                    </a:lnTo>
                    <a:lnTo>
                      <a:pt x="219" y="264"/>
                    </a:lnTo>
                    <a:lnTo>
                      <a:pt x="245" y="276"/>
                    </a:lnTo>
                    <a:lnTo>
                      <a:pt x="272" y="288"/>
                    </a:lnTo>
                    <a:lnTo>
                      <a:pt x="299" y="299"/>
                    </a:lnTo>
                    <a:lnTo>
                      <a:pt x="329" y="310"/>
                    </a:lnTo>
                    <a:lnTo>
                      <a:pt x="359" y="319"/>
                    </a:lnTo>
                    <a:lnTo>
                      <a:pt x="390" y="328"/>
                    </a:lnTo>
                    <a:lnTo>
                      <a:pt x="422" y="337"/>
                    </a:lnTo>
                    <a:lnTo>
                      <a:pt x="456" y="343"/>
                    </a:lnTo>
                    <a:lnTo>
                      <a:pt x="490" y="351"/>
                    </a:lnTo>
                    <a:lnTo>
                      <a:pt x="525" y="356"/>
                    </a:lnTo>
                    <a:lnTo>
                      <a:pt x="560" y="362"/>
                    </a:lnTo>
                    <a:lnTo>
                      <a:pt x="596" y="365"/>
                    </a:lnTo>
                    <a:lnTo>
                      <a:pt x="632" y="369"/>
                    </a:lnTo>
                    <a:lnTo>
                      <a:pt x="670" y="372"/>
                    </a:lnTo>
                    <a:lnTo>
                      <a:pt x="707" y="373"/>
                    </a:lnTo>
                    <a:lnTo>
                      <a:pt x="746" y="373"/>
                    </a:lnTo>
                    <a:lnTo>
                      <a:pt x="785" y="373"/>
                    </a:lnTo>
                    <a:lnTo>
                      <a:pt x="822" y="372"/>
                    </a:lnTo>
                    <a:lnTo>
                      <a:pt x="860" y="369"/>
                    </a:lnTo>
                    <a:lnTo>
                      <a:pt x="896" y="365"/>
                    </a:lnTo>
                    <a:lnTo>
                      <a:pt x="933" y="362"/>
                    </a:lnTo>
                    <a:lnTo>
                      <a:pt x="967" y="356"/>
                    </a:lnTo>
                    <a:lnTo>
                      <a:pt x="1002" y="351"/>
                    </a:lnTo>
                    <a:lnTo>
                      <a:pt x="1036" y="343"/>
                    </a:lnTo>
                    <a:lnTo>
                      <a:pt x="1070" y="337"/>
                    </a:lnTo>
                    <a:lnTo>
                      <a:pt x="1102" y="328"/>
                    </a:lnTo>
                    <a:lnTo>
                      <a:pt x="1133" y="319"/>
                    </a:lnTo>
                    <a:lnTo>
                      <a:pt x="1163" y="310"/>
                    </a:lnTo>
                    <a:lnTo>
                      <a:pt x="1193" y="299"/>
                    </a:lnTo>
                    <a:lnTo>
                      <a:pt x="1220" y="288"/>
                    </a:lnTo>
                    <a:lnTo>
                      <a:pt x="1247" y="276"/>
                    </a:lnTo>
                    <a:lnTo>
                      <a:pt x="1273" y="264"/>
                    </a:lnTo>
                    <a:lnTo>
                      <a:pt x="1298" y="251"/>
                    </a:lnTo>
                    <a:lnTo>
                      <a:pt x="1321" y="237"/>
                    </a:lnTo>
                    <a:lnTo>
                      <a:pt x="1344" y="223"/>
                    </a:lnTo>
                    <a:lnTo>
                      <a:pt x="1365" y="209"/>
                    </a:lnTo>
                    <a:lnTo>
                      <a:pt x="1385" y="193"/>
                    </a:lnTo>
                    <a:lnTo>
                      <a:pt x="1401" y="178"/>
                    </a:lnTo>
                    <a:lnTo>
                      <a:pt x="1418" y="162"/>
                    </a:lnTo>
                    <a:lnTo>
                      <a:pt x="1434" y="145"/>
                    </a:lnTo>
                    <a:lnTo>
                      <a:pt x="1447" y="128"/>
                    </a:lnTo>
                    <a:lnTo>
                      <a:pt x="1458" y="112"/>
                    </a:lnTo>
                    <a:lnTo>
                      <a:pt x="1469" y="93"/>
                    </a:lnTo>
                    <a:lnTo>
                      <a:pt x="1476" y="75"/>
                    </a:lnTo>
                    <a:lnTo>
                      <a:pt x="1483" y="57"/>
                    </a:lnTo>
                    <a:lnTo>
                      <a:pt x="1488" y="38"/>
                    </a:lnTo>
                    <a:lnTo>
                      <a:pt x="1491" y="20"/>
                    </a:lnTo>
                    <a:lnTo>
                      <a:pt x="1492" y="0"/>
                    </a:lnTo>
                    <a:lnTo>
                      <a:pt x="1445" y="0"/>
                    </a:lnTo>
                    <a:lnTo>
                      <a:pt x="1444" y="18"/>
                    </a:lnTo>
                    <a:lnTo>
                      <a:pt x="1441" y="36"/>
                    </a:lnTo>
                    <a:lnTo>
                      <a:pt x="1438" y="53"/>
                    </a:lnTo>
                    <a:lnTo>
                      <a:pt x="1431" y="71"/>
                    </a:lnTo>
                    <a:lnTo>
                      <a:pt x="1423" y="88"/>
                    </a:lnTo>
                    <a:lnTo>
                      <a:pt x="1414" y="104"/>
                    </a:lnTo>
                    <a:lnTo>
                      <a:pt x="1403" y="121"/>
                    </a:lnTo>
                    <a:lnTo>
                      <a:pt x="1391" y="136"/>
                    </a:lnTo>
                    <a:lnTo>
                      <a:pt x="1377" y="152"/>
                    </a:lnTo>
                    <a:lnTo>
                      <a:pt x="1361" y="167"/>
                    </a:lnTo>
                    <a:lnTo>
                      <a:pt x="1344" y="181"/>
                    </a:lnTo>
                    <a:lnTo>
                      <a:pt x="1326" y="196"/>
                    </a:lnTo>
                    <a:lnTo>
                      <a:pt x="1307" y="210"/>
                    </a:lnTo>
                    <a:lnTo>
                      <a:pt x="1286" y="223"/>
                    </a:lnTo>
                    <a:lnTo>
                      <a:pt x="1264" y="236"/>
                    </a:lnTo>
                    <a:lnTo>
                      <a:pt x="1241" y="248"/>
                    </a:lnTo>
                    <a:lnTo>
                      <a:pt x="1216" y="259"/>
                    </a:lnTo>
                    <a:lnTo>
                      <a:pt x="1190" y="271"/>
                    </a:lnTo>
                    <a:lnTo>
                      <a:pt x="1164" y="281"/>
                    </a:lnTo>
                    <a:lnTo>
                      <a:pt x="1137" y="290"/>
                    </a:lnTo>
                    <a:lnTo>
                      <a:pt x="1109" y="299"/>
                    </a:lnTo>
                    <a:lnTo>
                      <a:pt x="1079" y="308"/>
                    </a:lnTo>
                    <a:lnTo>
                      <a:pt x="1049" y="316"/>
                    </a:lnTo>
                    <a:lnTo>
                      <a:pt x="1018" y="323"/>
                    </a:lnTo>
                    <a:lnTo>
                      <a:pt x="987" y="329"/>
                    </a:lnTo>
                    <a:lnTo>
                      <a:pt x="955" y="334"/>
                    </a:lnTo>
                    <a:lnTo>
                      <a:pt x="921" y="340"/>
                    </a:lnTo>
                    <a:lnTo>
                      <a:pt x="887" y="343"/>
                    </a:lnTo>
                    <a:lnTo>
                      <a:pt x="852" y="346"/>
                    </a:lnTo>
                    <a:lnTo>
                      <a:pt x="817" y="349"/>
                    </a:lnTo>
                    <a:lnTo>
                      <a:pt x="782" y="350"/>
                    </a:lnTo>
                    <a:lnTo>
                      <a:pt x="746" y="350"/>
                    </a:lnTo>
                    <a:close/>
                  </a:path>
                </a:pathLst>
              </a:custGeom>
              <a:solidFill>
                <a:srgbClr val="EAEAEA"/>
              </a:solidFill>
              <a:ln w="9525">
                <a:noFill/>
              </a:ln>
            </p:spPr>
            <p:txBody>
              <a:bodyPr/>
              <a:lstStyle/>
              <a:p>
                <a:endParaRPr lang="zh-CN" altLang="en-US" sz="1350"/>
              </a:p>
            </p:txBody>
          </p:sp>
          <p:sp>
            <p:nvSpPr>
              <p:cNvPr id="36900" name="Freeform 90"/>
              <p:cNvSpPr>
                <a:spLocks noChangeArrowheads="1"/>
              </p:cNvSpPr>
              <p:nvPr/>
            </p:nvSpPr>
            <p:spPr bwMode="auto">
              <a:xfrm>
                <a:off x="47" y="43"/>
                <a:ext cx="1482" cy="1632"/>
              </a:xfrm>
              <a:custGeom>
                <a:avLst/>
                <a:gdLst>
                  <a:gd name="T0" fmla="*/ 1481 w 1482"/>
                  <a:gd name="T1" fmla="*/ 0 h 1632"/>
                  <a:gd name="T2" fmla="*/ 1469 w 1482"/>
                  <a:gd name="T3" fmla="*/ 35 h 1632"/>
                  <a:gd name="T4" fmla="*/ 1452 w 1482"/>
                  <a:gd name="T5" fmla="*/ 67 h 1632"/>
                  <a:gd name="T6" fmla="*/ 1429 w 1482"/>
                  <a:gd name="T7" fmla="*/ 98 h 1632"/>
                  <a:gd name="T8" fmla="*/ 1399 w 1482"/>
                  <a:gd name="T9" fmla="*/ 129 h 1632"/>
                  <a:gd name="T10" fmla="*/ 1365 w 1482"/>
                  <a:gd name="T11" fmla="*/ 158 h 1632"/>
                  <a:gd name="T12" fmla="*/ 1326 w 1482"/>
                  <a:gd name="T13" fmla="*/ 184 h 1632"/>
                  <a:gd name="T14" fmla="*/ 1284 w 1482"/>
                  <a:gd name="T15" fmla="*/ 210 h 1632"/>
                  <a:gd name="T16" fmla="*/ 1236 w 1482"/>
                  <a:gd name="T17" fmla="*/ 232 h 1632"/>
                  <a:gd name="T18" fmla="*/ 1185 w 1482"/>
                  <a:gd name="T19" fmla="*/ 252 h 1632"/>
                  <a:gd name="T20" fmla="*/ 1130 w 1482"/>
                  <a:gd name="T21" fmla="*/ 272 h 1632"/>
                  <a:gd name="T22" fmla="*/ 1071 w 1482"/>
                  <a:gd name="T23" fmla="*/ 287 h 1632"/>
                  <a:gd name="T24" fmla="*/ 1010 w 1482"/>
                  <a:gd name="T25" fmla="*/ 302 h 1632"/>
                  <a:gd name="T26" fmla="*/ 947 w 1482"/>
                  <a:gd name="T27" fmla="*/ 312 h 1632"/>
                  <a:gd name="T28" fmla="*/ 880 w 1482"/>
                  <a:gd name="T29" fmla="*/ 320 h 1632"/>
                  <a:gd name="T30" fmla="*/ 811 w 1482"/>
                  <a:gd name="T31" fmla="*/ 325 h 1632"/>
                  <a:gd name="T32" fmla="*/ 741 w 1482"/>
                  <a:gd name="T33" fmla="*/ 326 h 1632"/>
                  <a:gd name="T34" fmla="*/ 706 w 1482"/>
                  <a:gd name="T35" fmla="*/ 326 h 1632"/>
                  <a:gd name="T36" fmla="*/ 636 w 1482"/>
                  <a:gd name="T37" fmla="*/ 322 h 1632"/>
                  <a:gd name="T38" fmla="*/ 569 w 1482"/>
                  <a:gd name="T39" fmla="*/ 316 h 1632"/>
                  <a:gd name="T40" fmla="*/ 503 w 1482"/>
                  <a:gd name="T41" fmla="*/ 307 h 1632"/>
                  <a:gd name="T42" fmla="*/ 441 w 1482"/>
                  <a:gd name="T43" fmla="*/ 295 h 1632"/>
                  <a:gd name="T44" fmla="*/ 381 w 1482"/>
                  <a:gd name="T45" fmla="*/ 280 h 1632"/>
                  <a:gd name="T46" fmla="*/ 324 w 1482"/>
                  <a:gd name="T47" fmla="*/ 263 h 1632"/>
                  <a:gd name="T48" fmla="*/ 271 w 1482"/>
                  <a:gd name="T49" fmla="*/ 243 h 1632"/>
                  <a:gd name="T50" fmla="*/ 222 w 1482"/>
                  <a:gd name="T51" fmla="*/ 221 h 1632"/>
                  <a:gd name="T52" fmla="*/ 176 w 1482"/>
                  <a:gd name="T53" fmla="*/ 197 h 1632"/>
                  <a:gd name="T54" fmla="*/ 135 w 1482"/>
                  <a:gd name="T55" fmla="*/ 171 h 1632"/>
                  <a:gd name="T56" fmla="*/ 99 w 1482"/>
                  <a:gd name="T57" fmla="*/ 144 h 1632"/>
                  <a:gd name="T58" fmla="*/ 68 w 1482"/>
                  <a:gd name="T59" fmla="*/ 114 h 1632"/>
                  <a:gd name="T60" fmla="*/ 42 w 1482"/>
                  <a:gd name="T61" fmla="*/ 83 h 1632"/>
                  <a:gd name="T62" fmla="*/ 21 w 1482"/>
                  <a:gd name="T63" fmla="*/ 50 h 1632"/>
                  <a:gd name="T64" fmla="*/ 5 w 1482"/>
                  <a:gd name="T65" fmla="*/ 18 h 1632"/>
                  <a:gd name="T66" fmla="*/ 1 w 1482"/>
                  <a:gd name="T67" fmla="*/ 0 h 1632"/>
                  <a:gd name="T68" fmla="*/ 0 w 1482"/>
                  <a:gd name="T69" fmla="*/ 0 h 1632"/>
                  <a:gd name="T70" fmla="*/ 371 w 1482"/>
                  <a:gd name="T71" fmla="*/ 1469 h 1632"/>
                  <a:gd name="T72" fmla="*/ 377 w 1482"/>
                  <a:gd name="T73" fmla="*/ 1486 h 1632"/>
                  <a:gd name="T74" fmla="*/ 398 w 1482"/>
                  <a:gd name="T75" fmla="*/ 1518 h 1632"/>
                  <a:gd name="T76" fmla="*/ 429 w 1482"/>
                  <a:gd name="T77" fmla="*/ 1548 h 1632"/>
                  <a:gd name="T78" fmla="*/ 469 w 1482"/>
                  <a:gd name="T79" fmla="*/ 1574 h 1632"/>
                  <a:gd name="T80" fmla="*/ 520 w 1482"/>
                  <a:gd name="T81" fmla="*/ 1596 h 1632"/>
                  <a:gd name="T82" fmla="*/ 575 w 1482"/>
                  <a:gd name="T83" fmla="*/ 1613 h 1632"/>
                  <a:gd name="T84" fmla="*/ 639 w 1482"/>
                  <a:gd name="T85" fmla="*/ 1624 h 1632"/>
                  <a:gd name="T86" fmla="*/ 706 w 1482"/>
                  <a:gd name="T87" fmla="*/ 1631 h 1632"/>
                  <a:gd name="T88" fmla="*/ 741 w 1482"/>
                  <a:gd name="T89" fmla="*/ 1632 h 1632"/>
                  <a:gd name="T90" fmla="*/ 811 w 1482"/>
                  <a:gd name="T91" fmla="*/ 1628 h 1632"/>
                  <a:gd name="T92" fmla="*/ 876 w 1482"/>
                  <a:gd name="T93" fmla="*/ 1619 h 1632"/>
                  <a:gd name="T94" fmla="*/ 935 w 1482"/>
                  <a:gd name="T95" fmla="*/ 1605 h 1632"/>
                  <a:gd name="T96" fmla="*/ 988 w 1482"/>
                  <a:gd name="T97" fmla="*/ 1585 h 1632"/>
                  <a:gd name="T98" fmla="*/ 1034 w 1482"/>
                  <a:gd name="T99" fmla="*/ 1561 h 1632"/>
                  <a:gd name="T100" fmla="*/ 1070 w 1482"/>
                  <a:gd name="T101" fmla="*/ 1534 h 1632"/>
                  <a:gd name="T102" fmla="*/ 1096 w 1482"/>
                  <a:gd name="T103" fmla="*/ 1502 h 1632"/>
                  <a:gd name="T104" fmla="*/ 1111 w 1482"/>
                  <a:gd name="T105" fmla="*/ 1469 h 1632"/>
                  <a:gd name="T106" fmla="*/ 1482 w 1482"/>
                  <a:gd name="T107" fmla="*/ 0 h 1632"/>
                  <a:gd name="T108" fmla="*/ 1481 w 1482"/>
                  <a:gd name="T109" fmla="*/ 0 h 1632"/>
                  <a:gd name="T110" fmla="*/ 1481 w 1482"/>
                  <a:gd name="T111" fmla="*/ 0 h 163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482"/>
                  <a:gd name="T169" fmla="*/ 0 h 1632"/>
                  <a:gd name="T170" fmla="*/ 1482 w 1482"/>
                  <a:gd name="T171" fmla="*/ 1632 h 163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482" h="1632">
                    <a:moveTo>
                      <a:pt x="1481" y="0"/>
                    </a:moveTo>
                    <a:lnTo>
                      <a:pt x="1481" y="0"/>
                    </a:lnTo>
                    <a:lnTo>
                      <a:pt x="1477" y="18"/>
                    </a:lnTo>
                    <a:lnTo>
                      <a:pt x="1469" y="35"/>
                    </a:lnTo>
                    <a:lnTo>
                      <a:pt x="1461" y="50"/>
                    </a:lnTo>
                    <a:lnTo>
                      <a:pt x="1452" y="67"/>
                    </a:lnTo>
                    <a:lnTo>
                      <a:pt x="1440" y="83"/>
                    </a:lnTo>
                    <a:lnTo>
                      <a:pt x="1429" y="98"/>
                    </a:lnTo>
                    <a:lnTo>
                      <a:pt x="1414" y="114"/>
                    </a:lnTo>
                    <a:lnTo>
                      <a:pt x="1399" y="129"/>
                    </a:lnTo>
                    <a:lnTo>
                      <a:pt x="1383" y="144"/>
                    </a:lnTo>
                    <a:lnTo>
                      <a:pt x="1365" y="158"/>
                    </a:lnTo>
                    <a:lnTo>
                      <a:pt x="1347" y="171"/>
                    </a:lnTo>
                    <a:lnTo>
                      <a:pt x="1326" y="184"/>
                    </a:lnTo>
                    <a:lnTo>
                      <a:pt x="1306" y="197"/>
                    </a:lnTo>
                    <a:lnTo>
                      <a:pt x="1284" y="210"/>
                    </a:lnTo>
                    <a:lnTo>
                      <a:pt x="1260" y="221"/>
                    </a:lnTo>
                    <a:lnTo>
                      <a:pt x="1236" y="232"/>
                    </a:lnTo>
                    <a:lnTo>
                      <a:pt x="1211" y="243"/>
                    </a:lnTo>
                    <a:lnTo>
                      <a:pt x="1185" y="252"/>
                    </a:lnTo>
                    <a:lnTo>
                      <a:pt x="1158" y="263"/>
                    </a:lnTo>
                    <a:lnTo>
                      <a:pt x="1130" y="272"/>
                    </a:lnTo>
                    <a:lnTo>
                      <a:pt x="1101" y="280"/>
                    </a:lnTo>
                    <a:lnTo>
                      <a:pt x="1071" y="287"/>
                    </a:lnTo>
                    <a:lnTo>
                      <a:pt x="1041" y="295"/>
                    </a:lnTo>
                    <a:lnTo>
                      <a:pt x="1010" y="302"/>
                    </a:lnTo>
                    <a:lnTo>
                      <a:pt x="979" y="307"/>
                    </a:lnTo>
                    <a:lnTo>
                      <a:pt x="947" y="312"/>
                    </a:lnTo>
                    <a:lnTo>
                      <a:pt x="913" y="316"/>
                    </a:lnTo>
                    <a:lnTo>
                      <a:pt x="880" y="320"/>
                    </a:lnTo>
                    <a:lnTo>
                      <a:pt x="846" y="322"/>
                    </a:lnTo>
                    <a:lnTo>
                      <a:pt x="811" y="325"/>
                    </a:lnTo>
                    <a:lnTo>
                      <a:pt x="776" y="326"/>
                    </a:lnTo>
                    <a:lnTo>
                      <a:pt x="741" y="326"/>
                    </a:lnTo>
                    <a:lnTo>
                      <a:pt x="706" y="326"/>
                    </a:lnTo>
                    <a:lnTo>
                      <a:pt x="671" y="325"/>
                    </a:lnTo>
                    <a:lnTo>
                      <a:pt x="636" y="322"/>
                    </a:lnTo>
                    <a:lnTo>
                      <a:pt x="602" y="320"/>
                    </a:lnTo>
                    <a:lnTo>
                      <a:pt x="569" y="316"/>
                    </a:lnTo>
                    <a:lnTo>
                      <a:pt x="535" y="312"/>
                    </a:lnTo>
                    <a:lnTo>
                      <a:pt x="503" y="307"/>
                    </a:lnTo>
                    <a:lnTo>
                      <a:pt x="472" y="302"/>
                    </a:lnTo>
                    <a:lnTo>
                      <a:pt x="441" y="295"/>
                    </a:lnTo>
                    <a:lnTo>
                      <a:pt x="411" y="287"/>
                    </a:lnTo>
                    <a:lnTo>
                      <a:pt x="381" y="280"/>
                    </a:lnTo>
                    <a:lnTo>
                      <a:pt x="352" y="272"/>
                    </a:lnTo>
                    <a:lnTo>
                      <a:pt x="324" y="263"/>
                    </a:lnTo>
                    <a:lnTo>
                      <a:pt x="297" y="252"/>
                    </a:lnTo>
                    <a:lnTo>
                      <a:pt x="271" y="243"/>
                    </a:lnTo>
                    <a:lnTo>
                      <a:pt x="246" y="232"/>
                    </a:lnTo>
                    <a:lnTo>
                      <a:pt x="222" y="221"/>
                    </a:lnTo>
                    <a:lnTo>
                      <a:pt x="198" y="210"/>
                    </a:lnTo>
                    <a:lnTo>
                      <a:pt x="176" y="197"/>
                    </a:lnTo>
                    <a:lnTo>
                      <a:pt x="156" y="184"/>
                    </a:lnTo>
                    <a:lnTo>
                      <a:pt x="135" y="171"/>
                    </a:lnTo>
                    <a:lnTo>
                      <a:pt x="117" y="158"/>
                    </a:lnTo>
                    <a:lnTo>
                      <a:pt x="99" y="144"/>
                    </a:lnTo>
                    <a:lnTo>
                      <a:pt x="83" y="129"/>
                    </a:lnTo>
                    <a:lnTo>
                      <a:pt x="68" y="114"/>
                    </a:lnTo>
                    <a:lnTo>
                      <a:pt x="53" y="98"/>
                    </a:lnTo>
                    <a:lnTo>
                      <a:pt x="42" y="83"/>
                    </a:lnTo>
                    <a:lnTo>
                      <a:pt x="30" y="67"/>
                    </a:lnTo>
                    <a:lnTo>
                      <a:pt x="21" y="50"/>
                    </a:lnTo>
                    <a:lnTo>
                      <a:pt x="13" y="35"/>
                    </a:lnTo>
                    <a:lnTo>
                      <a:pt x="5" y="18"/>
                    </a:lnTo>
                    <a:lnTo>
                      <a:pt x="1" y="0"/>
                    </a:lnTo>
                    <a:lnTo>
                      <a:pt x="0" y="0"/>
                    </a:lnTo>
                    <a:lnTo>
                      <a:pt x="371" y="1469"/>
                    </a:lnTo>
                    <a:lnTo>
                      <a:pt x="377" y="1486"/>
                    </a:lnTo>
                    <a:lnTo>
                      <a:pt x="386" y="1502"/>
                    </a:lnTo>
                    <a:lnTo>
                      <a:pt x="398" y="1518"/>
                    </a:lnTo>
                    <a:lnTo>
                      <a:pt x="412" y="1534"/>
                    </a:lnTo>
                    <a:lnTo>
                      <a:pt x="429" y="1548"/>
                    </a:lnTo>
                    <a:lnTo>
                      <a:pt x="448" y="1561"/>
                    </a:lnTo>
                    <a:lnTo>
                      <a:pt x="469" y="1574"/>
                    </a:lnTo>
                    <a:lnTo>
                      <a:pt x="494" y="1585"/>
                    </a:lnTo>
                    <a:lnTo>
                      <a:pt x="520" y="1596"/>
                    </a:lnTo>
                    <a:lnTo>
                      <a:pt x="547" y="1605"/>
                    </a:lnTo>
                    <a:lnTo>
                      <a:pt x="575" y="1613"/>
                    </a:lnTo>
                    <a:lnTo>
                      <a:pt x="606" y="1619"/>
                    </a:lnTo>
                    <a:lnTo>
                      <a:pt x="639" y="1624"/>
                    </a:lnTo>
                    <a:lnTo>
                      <a:pt x="671" y="1628"/>
                    </a:lnTo>
                    <a:lnTo>
                      <a:pt x="706" y="1631"/>
                    </a:lnTo>
                    <a:lnTo>
                      <a:pt x="741" y="1632"/>
                    </a:lnTo>
                    <a:lnTo>
                      <a:pt x="776" y="1631"/>
                    </a:lnTo>
                    <a:lnTo>
                      <a:pt x="811" y="1628"/>
                    </a:lnTo>
                    <a:lnTo>
                      <a:pt x="843" y="1624"/>
                    </a:lnTo>
                    <a:lnTo>
                      <a:pt x="876" y="1619"/>
                    </a:lnTo>
                    <a:lnTo>
                      <a:pt x="907" y="1613"/>
                    </a:lnTo>
                    <a:lnTo>
                      <a:pt x="935" y="1605"/>
                    </a:lnTo>
                    <a:lnTo>
                      <a:pt x="962" y="1596"/>
                    </a:lnTo>
                    <a:lnTo>
                      <a:pt x="988" y="1585"/>
                    </a:lnTo>
                    <a:lnTo>
                      <a:pt x="1013" y="1574"/>
                    </a:lnTo>
                    <a:lnTo>
                      <a:pt x="1034" y="1561"/>
                    </a:lnTo>
                    <a:lnTo>
                      <a:pt x="1053" y="1548"/>
                    </a:lnTo>
                    <a:lnTo>
                      <a:pt x="1070" y="1534"/>
                    </a:lnTo>
                    <a:lnTo>
                      <a:pt x="1084" y="1518"/>
                    </a:lnTo>
                    <a:lnTo>
                      <a:pt x="1096" y="1502"/>
                    </a:lnTo>
                    <a:lnTo>
                      <a:pt x="1105" y="1486"/>
                    </a:lnTo>
                    <a:lnTo>
                      <a:pt x="1111" y="1469"/>
                    </a:lnTo>
                    <a:lnTo>
                      <a:pt x="1482" y="0"/>
                    </a:lnTo>
                    <a:lnTo>
                      <a:pt x="1481"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grpSp>
        <p:sp>
          <p:nvSpPr>
            <p:cNvPr id="40027" name="Text Box 91"/>
            <p:cNvSpPr/>
            <p:nvPr/>
          </p:nvSpPr>
          <p:spPr>
            <a:xfrm>
              <a:off x="4930775" y="1582738"/>
              <a:ext cx="2236788" cy="1821723"/>
            </a:xfrm>
            <a:prstGeom prst="rect">
              <a:avLst/>
            </a:prstGeom>
            <a:noFill/>
            <a:ln w="9525">
              <a:noFill/>
            </a:ln>
          </p:spPr>
          <p:txBody>
            <a:bodyPr anchor="t">
              <a:spAutoFit/>
            </a:bodyPr>
            <a:lstStyle/>
            <a:p>
              <a:pPr lvl="0" indent="0" algn="ctr" latinLnBrk="1"/>
              <a:r>
                <a:rPr lang="zh-CN" altLang="en-US" sz="1650" b="1" dirty="0">
                  <a:solidFill>
                    <a:srgbClr val="000000"/>
                  </a:solidFill>
                  <a:latin typeface="微软雅黑" panose="020B0503020204020204" charset="-122"/>
                  <a:ea typeface="微软雅黑" panose="020B0503020204020204" charset="-122"/>
                  <a:sym typeface="微软雅黑" panose="020B0503020204020204" charset="-122"/>
                </a:rPr>
                <a:t>不</a:t>
              </a:r>
              <a:endParaRPr lang="en-US" altLang="zh-CN" sz="1650" b="1" dirty="0">
                <a:solidFill>
                  <a:srgbClr val="000000"/>
                </a:solidFill>
                <a:latin typeface="微软雅黑" panose="020B0503020204020204" charset="-122"/>
                <a:ea typeface="微软雅黑" panose="020B0503020204020204" charset="-122"/>
                <a:sym typeface="微软雅黑" panose="020B0503020204020204" charset="-122"/>
              </a:endParaRPr>
            </a:p>
            <a:p>
              <a:pPr lvl="0" indent="0" algn="ctr" latinLnBrk="1"/>
              <a:r>
                <a:rPr lang="zh-CN" altLang="en-US" sz="1650" b="1" dirty="0">
                  <a:solidFill>
                    <a:srgbClr val="000000"/>
                  </a:solidFill>
                  <a:latin typeface="微软雅黑" panose="020B0503020204020204" charset="-122"/>
                  <a:ea typeface="微软雅黑" panose="020B0503020204020204" charset="-122"/>
                  <a:sym typeface="微软雅黑" panose="020B0503020204020204" charset="-122"/>
                </a:rPr>
                <a:t>能</a:t>
              </a:r>
              <a:endParaRPr lang="en-US" altLang="zh-CN" sz="1650" b="1" dirty="0">
                <a:solidFill>
                  <a:srgbClr val="000000"/>
                </a:solidFill>
                <a:latin typeface="微软雅黑" panose="020B0503020204020204" charset="-122"/>
                <a:ea typeface="微软雅黑" panose="020B0503020204020204" charset="-122"/>
                <a:sym typeface="微软雅黑" panose="020B0503020204020204" charset="-122"/>
              </a:endParaRPr>
            </a:p>
            <a:p>
              <a:pPr lvl="0" indent="0" algn="ctr" latinLnBrk="1"/>
              <a:r>
                <a:rPr lang="zh-CN" altLang="en-US" sz="1650" b="1" dirty="0">
                  <a:solidFill>
                    <a:srgbClr val="000000"/>
                  </a:solidFill>
                  <a:latin typeface="微软雅黑" panose="020B0503020204020204" charset="-122"/>
                  <a:ea typeface="微软雅黑" panose="020B0503020204020204" charset="-122"/>
                  <a:sym typeface="微软雅黑" panose="020B0503020204020204" charset="-122"/>
                </a:rPr>
                <a:t>说</a:t>
              </a:r>
              <a:endParaRPr lang="en-US" altLang="zh-CN" sz="1650" b="1" dirty="0">
                <a:solidFill>
                  <a:srgbClr val="000000"/>
                </a:solidFill>
                <a:latin typeface="微软雅黑" panose="020B0503020204020204" charset="-122"/>
                <a:ea typeface="微软雅黑" panose="020B0503020204020204" charset="-122"/>
                <a:sym typeface="微软雅黑" panose="020B0503020204020204" charset="-122"/>
              </a:endParaRPr>
            </a:p>
            <a:p>
              <a:pPr lvl="0" indent="0" algn="ctr" latinLnBrk="1"/>
              <a:r>
                <a:rPr lang="zh-CN" altLang="en-US" sz="1650" b="1" dirty="0">
                  <a:solidFill>
                    <a:srgbClr val="000000"/>
                  </a:solidFill>
                  <a:latin typeface="微软雅黑" panose="020B0503020204020204" charset="-122"/>
                  <a:ea typeface="微软雅黑" panose="020B0503020204020204" charset="-122"/>
                  <a:sym typeface="微软雅黑" panose="020B0503020204020204" charset="-122"/>
                </a:rPr>
                <a:t>的</a:t>
              </a:r>
              <a:endParaRPr lang="en-US" altLang="zh-CN" sz="1650" b="1" dirty="0">
                <a:solidFill>
                  <a:srgbClr val="000000"/>
                </a:solidFill>
                <a:latin typeface="微软雅黑" panose="020B0503020204020204" charset="-122"/>
                <a:ea typeface="微软雅黑" panose="020B0503020204020204" charset="-122"/>
                <a:sym typeface="微软雅黑" panose="020B0503020204020204" charset="-122"/>
              </a:endParaRPr>
            </a:p>
            <a:p>
              <a:pPr lvl="0" indent="0" algn="ctr" latinLnBrk="1"/>
              <a:r>
                <a:rPr lang="zh-CN" altLang="en-US" sz="1650" b="1" dirty="0">
                  <a:solidFill>
                    <a:srgbClr val="000000"/>
                  </a:solidFill>
                  <a:latin typeface="微软雅黑" panose="020B0503020204020204" charset="-122"/>
                  <a:ea typeface="微软雅黑" panose="020B0503020204020204" charset="-122"/>
                  <a:sym typeface="微软雅黑" panose="020B0503020204020204" charset="-122"/>
                </a:rPr>
                <a:t>秘密</a:t>
              </a:r>
            </a:p>
          </p:txBody>
        </p:sp>
        <p:sp>
          <p:nvSpPr>
            <p:cNvPr id="36897" name="AutoShape 92"/>
            <p:cNvSpPr>
              <a:spLocks noChangeArrowheads="1"/>
            </p:cNvSpPr>
            <p:nvPr/>
          </p:nvSpPr>
          <p:spPr bwMode="auto">
            <a:xfrm rot="530414" flipH="1">
              <a:off x="4281488" y="215864"/>
              <a:ext cx="938213" cy="1079320"/>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2147483647 w 21600"/>
                <a:gd name="T9" fmla="*/ 2147483647 h 21600"/>
                <a:gd name="T10" fmla="*/ 2147483647 w 21600"/>
                <a:gd name="T11" fmla="*/ 2147483647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0" y="7584"/>
                  </a:moveTo>
                  <a:cubicBezTo>
                    <a:pt x="14367" y="6072"/>
                    <a:pt x="12642" y="5171"/>
                    <a:pt x="10800" y="5171"/>
                  </a:cubicBezTo>
                  <a:cubicBezTo>
                    <a:pt x="9480" y="5170"/>
                    <a:pt x="8203" y="5634"/>
                    <a:pt x="7191" y="6479"/>
                  </a:cubicBezTo>
                  <a:lnTo>
                    <a:pt x="3876" y="2511"/>
                  </a:lnTo>
                  <a:cubicBezTo>
                    <a:pt x="5818" y="888"/>
                    <a:pt x="8269" y="-1"/>
                    <a:pt x="10800" y="0"/>
                  </a:cubicBezTo>
                  <a:cubicBezTo>
                    <a:pt x="14334" y="0"/>
                    <a:pt x="17645" y="1729"/>
                    <a:pt x="19664" y="4630"/>
                  </a:cubicBezTo>
                  <a:lnTo>
                    <a:pt x="21880" y="3088"/>
                  </a:lnTo>
                  <a:lnTo>
                    <a:pt x="20561" y="10445"/>
                  </a:lnTo>
                  <a:lnTo>
                    <a:pt x="13204" y="9126"/>
                  </a:lnTo>
                  <a:lnTo>
                    <a:pt x="15420" y="7584"/>
                  </a:lnTo>
                  <a:close/>
                </a:path>
              </a:pathLst>
            </a:custGeom>
            <a:solidFill>
              <a:schemeClr val="accent2">
                <a:lumMod val="60000"/>
                <a:lumOff val="40000"/>
                <a:alpha val="25098"/>
              </a:schemeClr>
            </a:solidFill>
            <a:ln w="9525">
              <a:solidFill>
                <a:srgbClr val="00B050"/>
              </a:solidFill>
              <a:miter lim="800000"/>
            </a:ln>
          </p:spPr>
          <p:txBody>
            <a:bodyPr wrap="none"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40029" name="Oval 94"/>
            <p:cNvSpPr/>
            <p:nvPr/>
          </p:nvSpPr>
          <p:spPr>
            <a:xfrm>
              <a:off x="142875" y="1781175"/>
              <a:ext cx="392113" cy="134938"/>
            </a:xfrm>
            <a:prstGeom prst="ellipse">
              <a:avLst/>
            </a:prstGeom>
            <a:gradFill rotWithShape="1">
              <a:gsLst>
                <a:gs pos="0">
                  <a:srgbClr val="000000"/>
                </a:gs>
                <a:gs pos="100000">
                  <a:srgbClr val="000000"/>
                </a:gs>
              </a:gsLst>
              <a:path path="shape">
                <a:fillToRect l="50000" t="50000" r="50000" b="50000"/>
              </a:path>
              <a:tileRect/>
            </a:gradFill>
            <a:ln w="9525">
              <a:noFill/>
            </a:ln>
          </p:spPr>
          <p:txBody>
            <a:bodyPr wrap="none" anchor="ctr"/>
            <a:lstStyle/>
            <a:p>
              <a:pPr lvl="0" indent="0"/>
              <a:endParaRPr lang="zh-CN" altLang="zh-CN" sz="1350" b="1" i="1" dirty="0">
                <a:solidFill>
                  <a:srgbClr val="000000"/>
                </a:solidFill>
                <a:latin typeface="微软雅黑" panose="020B0503020204020204" charset="-122"/>
                <a:ea typeface="微软雅黑" panose="020B0503020204020204" charset="-122"/>
                <a:sym typeface="微软雅黑" panose="020B0503020204020204" charset="-122"/>
              </a:endParaRPr>
            </a:p>
          </p:txBody>
        </p:sp>
      </p:grpSp>
      <p:grpSp>
        <p:nvGrpSpPr>
          <p:cNvPr id="101" name="组合 100"/>
          <p:cNvGrpSpPr/>
          <p:nvPr/>
        </p:nvGrpSpPr>
        <p:grpSpPr>
          <a:xfrm>
            <a:off x="-3571" y="520304"/>
            <a:ext cx="2666896" cy="370284"/>
            <a:chOff x="-1" y="0"/>
            <a:chExt cx="3555813" cy="493479"/>
          </a:xfrm>
        </p:grpSpPr>
        <p:grpSp>
          <p:nvGrpSpPr>
            <p:cNvPr id="40031" name="组合 30"/>
            <p:cNvGrpSpPr/>
            <p:nvPr/>
          </p:nvGrpSpPr>
          <p:grpSpPr>
            <a:xfrm>
              <a:off x="-1" y="0"/>
              <a:ext cx="3370217" cy="493479"/>
              <a:chOff x="-1" y="0"/>
              <a:chExt cx="3370217" cy="493479"/>
            </a:xfrm>
          </p:grpSpPr>
          <p:sp>
            <p:nvSpPr>
              <p:cNvPr id="40032" name="矩形 31"/>
              <p:cNvSpPr/>
              <p:nvPr/>
            </p:nvSpPr>
            <p:spPr>
              <a:xfrm>
                <a:off x="-1" y="0"/>
                <a:ext cx="3052813"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0033"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0034" name="文本框 2"/>
            <p:cNvSpPr/>
            <p:nvPr/>
          </p:nvSpPr>
          <p:spPr>
            <a:xfrm>
              <a:off x="349054" y="9384"/>
              <a:ext cx="3206758" cy="447675"/>
            </a:xfrm>
            <a:prstGeom prst="rect">
              <a:avLst/>
            </a:prstGeom>
            <a:noFill/>
            <a:ln w="9525">
              <a:noFill/>
            </a:ln>
          </p:spPr>
          <p:txBody>
            <a:bodyPr anchor="t">
              <a:spAutoFit/>
            </a:bodyPr>
            <a:lstStyle/>
            <a:p>
              <a:pPr lvl="0" indent="0"/>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个人隐</a:t>
              </a:r>
              <a:r>
                <a:rPr lang="zh-CN" altLang="en-US" sz="1500" b="1" dirty="0" smtClean="0">
                  <a:solidFill>
                    <a:schemeClr val="bg1"/>
                  </a:solidFill>
                  <a:latin typeface="微软雅黑" panose="020B0503020204020204" charset="-122"/>
                  <a:ea typeface="微软雅黑" panose="020B0503020204020204" charset="-122"/>
                  <a:sym typeface="微软雅黑" panose="020B0503020204020204" charset="-122"/>
                </a:rPr>
                <a:t>私问题</a:t>
              </a:r>
              <a:endParaRPr lang="zh-CN" altLang="en-US" sz="1500" b="1" dirty="0">
                <a:latin typeface="Arial" panose="020B0604020202020204" pitchFamily="34" charset="0"/>
                <a:ea typeface="宋体" panose="02010600030101010101" pitchFamily="2" charset="-122"/>
              </a:endParaRPr>
            </a:p>
          </p:txBody>
        </p:sp>
      </p:grpSp>
      <p:grpSp>
        <p:nvGrpSpPr>
          <p:cNvPr id="40035" name="组合 44"/>
          <p:cNvGrpSpPr/>
          <p:nvPr/>
        </p:nvGrpSpPr>
        <p:grpSpPr>
          <a:xfrm>
            <a:off x="6497241" y="4495800"/>
            <a:ext cx="169069" cy="186929"/>
            <a:chOff x="0" y="0"/>
            <a:chExt cx="299785" cy="299785"/>
          </a:xfrm>
        </p:grpSpPr>
        <p:sp>
          <p:nvSpPr>
            <p:cNvPr id="40036"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0037"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0038" name="组合 47"/>
          <p:cNvGrpSpPr/>
          <p:nvPr/>
        </p:nvGrpSpPr>
        <p:grpSpPr>
          <a:xfrm flipH="1">
            <a:off x="6218635" y="4495800"/>
            <a:ext cx="169069" cy="186929"/>
            <a:chOff x="0" y="0"/>
            <a:chExt cx="299785" cy="299785"/>
          </a:xfrm>
        </p:grpSpPr>
        <p:sp>
          <p:nvSpPr>
            <p:cNvPr id="40039"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0040"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2816238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3571" y="520304"/>
            <a:ext cx="2527697" cy="370284"/>
            <a:chOff x="0" y="0"/>
            <a:chExt cx="3370216" cy="493479"/>
          </a:xfrm>
        </p:grpSpPr>
        <p:grpSp>
          <p:nvGrpSpPr>
            <p:cNvPr id="38915" name="组合 30"/>
            <p:cNvGrpSpPr/>
            <p:nvPr/>
          </p:nvGrpSpPr>
          <p:grpSpPr>
            <a:xfrm>
              <a:off x="0" y="0"/>
              <a:ext cx="3370216" cy="493479"/>
              <a:chOff x="0" y="0"/>
              <a:chExt cx="3370216" cy="493479"/>
            </a:xfrm>
          </p:grpSpPr>
          <p:sp>
            <p:nvSpPr>
              <p:cNvPr id="38916"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8917"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8918"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dirty="0">
                  <a:solidFill>
                    <a:schemeClr val="bg1"/>
                  </a:solidFill>
                  <a:latin typeface="微软雅黑" panose="020B0503020204020204" charset="-122"/>
                  <a:ea typeface="微软雅黑" panose="020B0503020204020204" charset="-122"/>
                  <a:sym typeface="微软雅黑" panose="020B0503020204020204" charset="-122"/>
                </a:rPr>
                <a:t>还有什么问题要问的吗？</a:t>
              </a:r>
              <a:endParaRPr lang="zh-CN" altLang="en-US" sz="1500" dirty="0">
                <a:latin typeface="Arial" panose="020B0604020202020204" pitchFamily="34" charset="0"/>
                <a:ea typeface="宋体" panose="02010600030101010101" pitchFamily="2" charset="-122"/>
              </a:endParaRPr>
            </a:p>
          </p:txBody>
        </p:sp>
      </p:grpSp>
      <p:grpSp>
        <p:nvGrpSpPr>
          <p:cNvPr id="38919" name="组合 44"/>
          <p:cNvGrpSpPr/>
          <p:nvPr/>
        </p:nvGrpSpPr>
        <p:grpSpPr>
          <a:xfrm>
            <a:off x="6497241" y="4495800"/>
            <a:ext cx="169069" cy="186929"/>
            <a:chOff x="0" y="0"/>
            <a:chExt cx="299785" cy="299785"/>
          </a:xfrm>
        </p:grpSpPr>
        <p:sp>
          <p:nvSpPr>
            <p:cNvPr id="38920"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8921"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38922" name="组合 47"/>
          <p:cNvGrpSpPr/>
          <p:nvPr/>
        </p:nvGrpSpPr>
        <p:grpSpPr>
          <a:xfrm flipH="1">
            <a:off x="6218635" y="4495800"/>
            <a:ext cx="169069" cy="186929"/>
            <a:chOff x="0" y="0"/>
            <a:chExt cx="299785" cy="299785"/>
          </a:xfrm>
        </p:grpSpPr>
        <p:sp>
          <p:nvSpPr>
            <p:cNvPr id="38923"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38924"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2" name="等腰三角形 1"/>
          <p:cNvSpPr/>
          <p:nvPr/>
        </p:nvSpPr>
        <p:spPr>
          <a:xfrm>
            <a:off x="1806575" y="1039495"/>
            <a:ext cx="3110865" cy="3456305"/>
          </a:xfrm>
          <a:prstGeom prst="triangle">
            <a:avLst/>
          </a:prstGeom>
          <a:gradFill>
            <a:gsLst>
              <a:gs pos="37000">
                <a:srgbClr val="FF0000"/>
              </a:gs>
              <a:gs pos="100000">
                <a:schemeClr val="accent1">
                  <a:lumMod val="30000"/>
                  <a:lumOff val="70000"/>
                </a:schemeClr>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圆角矩形 2"/>
          <p:cNvSpPr/>
          <p:nvPr/>
        </p:nvSpPr>
        <p:spPr>
          <a:xfrm>
            <a:off x="147955" y="1388745"/>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4253230" y="1388745"/>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4253230" y="3668395"/>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圆角矩形 5"/>
          <p:cNvSpPr/>
          <p:nvPr/>
        </p:nvSpPr>
        <p:spPr>
          <a:xfrm>
            <a:off x="4290060" y="2528570"/>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147955" y="2528570"/>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a:off x="147955" y="3668395"/>
            <a:ext cx="2376170" cy="5041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338455" y="1497330"/>
            <a:ext cx="1793875" cy="368300"/>
          </a:xfrm>
          <a:prstGeom prst="rect">
            <a:avLst/>
          </a:prstGeom>
          <a:noFill/>
        </p:spPr>
        <p:txBody>
          <a:bodyPr wrap="square" rtlCol="0">
            <a:spAutoFit/>
          </a:bodyPr>
          <a:lstStyle/>
          <a:p>
            <a:r>
              <a:rPr lang="en-US" altLang="zh-CN"/>
              <a:t>      </a:t>
            </a:r>
            <a:r>
              <a:rPr lang="zh-CN" altLang="zh-CN"/>
              <a:t>面对总监</a:t>
            </a:r>
          </a:p>
        </p:txBody>
      </p:sp>
      <p:sp>
        <p:nvSpPr>
          <p:cNvPr id="12" name="文本框 11"/>
          <p:cNvSpPr txBox="1"/>
          <p:nvPr/>
        </p:nvSpPr>
        <p:spPr>
          <a:xfrm>
            <a:off x="306070" y="2583180"/>
            <a:ext cx="1793875" cy="368300"/>
          </a:xfrm>
          <a:prstGeom prst="rect">
            <a:avLst/>
          </a:prstGeom>
          <a:noFill/>
        </p:spPr>
        <p:txBody>
          <a:bodyPr wrap="square" rtlCol="0">
            <a:spAutoFit/>
          </a:bodyPr>
          <a:lstStyle/>
          <a:p>
            <a:r>
              <a:rPr lang="en-US" altLang="zh-CN"/>
              <a:t>      </a:t>
            </a:r>
            <a:r>
              <a:rPr lang="zh-CN" altLang="zh-CN"/>
              <a:t>面对技术</a:t>
            </a:r>
          </a:p>
        </p:txBody>
      </p:sp>
      <p:sp>
        <p:nvSpPr>
          <p:cNvPr id="13" name="文本框 12"/>
          <p:cNvSpPr txBox="1"/>
          <p:nvPr/>
        </p:nvSpPr>
        <p:spPr>
          <a:xfrm>
            <a:off x="338455" y="3736340"/>
            <a:ext cx="1793875" cy="368300"/>
          </a:xfrm>
          <a:prstGeom prst="rect">
            <a:avLst/>
          </a:prstGeom>
          <a:noFill/>
        </p:spPr>
        <p:txBody>
          <a:bodyPr wrap="square" rtlCol="0">
            <a:spAutoFit/>
          </a:bodyPr>
          <a:lstStyle/>
          <a:p>
            <a:r>
              <a:rPr lang="en-US" altLang="zh-CN"/>
              <a:t>      </a:t>
            </a:r>
            <a:r>
              <a:rPr lang="zh-CN" altLang="zh-CN"/>
              <a:t>面对人事</a:t>
            </a:r>
          </a:p>
        </p:txBody>
      </p:sp>
      <p:sp>
        <p:nvSpPr>
          <p:cNvPr id="14" name="文本框 13"/>
          <p:cNvSpPr txBox="1"/>
          <p:nvPr/>
        </p:nvSpPr>
        <p:spPr>
          <a:xfrm>
            <a:off x="4568190" y="1318895"/>
            <a:ext cx="1793875" cy="581660"/>
          </a:xfrm>
          <a:prstGeom prst="rect">
            <a:avLst/>
          </a:prstGeom>
          <a:noFill/>
        </p:spPr>
        <p:txBody>
          <a:bodyPr wrap="square" rtlCol="0">
            <a:spAutoFit/>
          </a:bodyPr>
          <a:lstStyle/>
          <a:p>
            <a:r>
              <a:rPr lang="zh-CN" altLang="zh-CN" sz="1600"/>
              <a:t>团队组成及氛围 行业前景的看法</a:t>
            </a:r>
          </a:p>
        </p:txBody>
      </p:sp>
      <p:sp>
        <p:nvSpPr>
          <p:cNvPr id="19" name="文本框 18"/>
          <p:cNvSpPr txBox="1"/>
          <p:nvPr/>
        </p:nvSpPr>
        <p:spPr>
          <a:xfrm>
            <a:off x="4424680" y="2451100"/>
            <a:ext cx="2357755" cy="579120"/>
          </a:xfrm>
          <a:prstGeom prst="rect">
            <a:avLst/>
          </a:prstGeom>
          <a:noFill/>
        </p:spPr>
        <p:txBody>
          <a:bodyPr wrap="square" rtlCol="0">
            <a:spAutoFit/>
          </a:bodyPr>
          <a:lstStyle/>
          <a:p>
            <a:r>
              <a:rPr lang="zh-CN" altLang="zh-CN" sz="1600"/>
              <a:t>面试中的某个技术、公司某个项目情况</a:t>
            </a:r>
            <a:endParaRPr lang="en-US" altLang="zh-CN" sz="1600"/>
          </a:p>
        </p:txBody>
      </p:sp>
      <p:sp>
        <p:nvSpPr>
          <p:cNvPr id="20" name="文本框 19"/>
          <p:cNvSpPr txBox="1"/>
          <p:nvPr/>
        </p:nvSpPr>
        <p:spPr>
          <a:xfrm>
            <a:off x="4496435" y="3662680"/>
            <a:ext cx="1793875" cy="579120"/>
          </a:xfrm>
          <a:prstGeom prst="rect">
            <a:avLst/>
          </a:prstGeom>
          <a:noFill/>
        </p:spPr>
        <p:txBody>
          <a:bodyPr wrap="square" rtlCol="0">
            <a:spAutoFit/>
          </a:bodyPr>
          <a:lstStyle/>
          <a:p>
            <a:r>
              <a:rPr lang="zh-CN" altLang="zh-CN" sz="1600"/>
              <a:t>公司晋升机制、</a:t>
            </a:r>
          </a:p>
          <a:p>
            <a:r>
              <a:rPr lang="zh-CN" altLang="zh-CN" sz="1600"/>
              <a:t>企业文化 等</a:t>
            </a:r>
          </a:p>
        </p:txBody>
      </p:sp>
    </p:spTree>
    <p:extLst>
      <p:ext uri="{BB962C8B-B14F-4D97-AF65-F5344CB8AC3E}">
        <p14:creationId xmlns:p14="http://schemas.microsoft.com/office/powerpoint/2010/main" val="15651922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内容占位符 2"/>
          <p:cNvSpPr>
            <a:spLocks noGrp="1"/>
          </p:cNvSpPr>
          <p:nvPr>
            <p:ph idx="4294967295"/>
          </p:nvPr>
        </p:nvSpPr>
        <p:spPr>
          <a:xfrm>
            <a:off x="342900" y="108585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dirty="0">
                <a:solidFill>
                  <a:srgbClr val="7F7F7F"/>
                </a:solidFill>
                <a:ea typeface="宋体" panose="02010600030101010101" pitchFamily="2" charset="-122"/>
              </a:rPr>
              <a:t>请你做一下自我介绍。</a:t>
            </a:r>
          </a:p>
        </p:txBody>
      </p:sp>
      <p:sp>
        <p:nvSpPr>
          <p:cNvPr id="15364" name="内容占位符 2"/>
          <p:cNvSpPr>
            <a:spLocks noGrp="1"/>
          </p:cNvSpPr>
          <p:nvPr>
            <p:ph idx="4294967295"/>
          </p:nvPr>
        </p:nvSpPr>
        <p:spPr>
          <a:xfrm>
            <a:off x="342900" y="137160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dirty="0">
                <a:solidFill>
                  <a:srgbClr val="7F7F7F"/>
                </a:solidFill>
                <a:ea typeface="宋体" panose="02010600030101010101" pitchFamily="2" charset="-122"/>
              </a:rPr>
              <a:t>你在找工作时，最重要的考虑因素是什么？</a:t>
            </a:r>
          </a:p>
        </p:txBody>
      </p:sp>
      <p:sp>
        <p:nvSpPr>
          <p:cNvPr id="15365" name="内容占位符 2"/>
          <p:cNvSpPr>
            <a:spLocks noGrp="1"/>
          </p:cNvSpPr>
          <p:nvPr>
            <p:ph idx="4294967295"/>
          </p:nvPr>
        </p:nvSpPr>
        <p:spPr>
          <a:xfrm>
            <a:off x="342900" y="165735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dirty="0">
                <a:solidFill>
                  <a:srgbClr val="7F7F7F"/>
                </a:solidFill>
                <a:ea typeface="宋体" panose="02010600030101010101" pitchFamily="2" charset="-122"/>
              </a:rPr>
              <a:t>你对我们公司了解多少？你为什么想来我们公司工作？</a:t>
            </a:r>
          </a:p>
        </p:txBody>
      </p:sp>
      <p:sp>
        <p:nvSpPr>
          <p:cNvPr id="15366" name="内容占位符 2"/>
          <p:cNvSpPr>
            <a:spLocks noGrp="1"/>
          </p:cNvSpPr>
          <p:nvPr>
            <p:ph idx="4294967295"/>
          </p:nvPr>
        </p:nvSpPr>
        <p:spPr>
          <a:xfrm>
            <a:off x="342900" y="1943101"/>
            <a:ext cx="6172200" cy="365522"/>
          </a:xfrm>
          <a:prstGeom prst="rect">
            <a:avLst/>
          </a:prstGeom>
        </p:spPr>
        <p:txBody>
          <a:bodyPr/>
          <a:lstStyle/>
          <a:p>
            <a:pPr eaLnBrk="1" hangingPunct="1">
              <a:buClr>
                <a:schemeClr val="accent1"/>
              </a:buClr>
              <a:buFont typeface="Wingdings" panose="05000000000000000000" pitchFamily="2" charset="2"/>
              <a:buChar char="Ø"/>
            </a:pPr>
            <a:r>
              <a:rPr lang="zh-CN" altLang="en-US" sz="1500" b="1" dirty="0">
                <a:solidFill>
                  <a:srgbClr val="7F7F7F"/>
                </a:solidFill>
                <a:ea typeface="宋体" panose="02010600030101010101" pitchFamily="2" charset="-122"/>
              </a:rPr>
              <a:t>请谈谈你的优点和缺点。</a:t>
            </a:r>
          </a:p>
        </p:txBody>
      </p:sp>
      <p:sp>
        <p:nvSpPr>
          <p:cNvPr id="15367" name="内容占位符 2"/>
          <p:cNvSpPr>
            <a:spLocks noGrp="1"/>
          </p:cNvSpPr>
          <p:nvPr>
            <p:ph idx="4294967295"/>
          </p:nvPr>
        </p:nvSpPr>
        <p:spPr>
          <a:xfrm>
            <a:off x="342900" y="222885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你为什么离开上一家公司？</a:t>
            </a:r>
          </a:p>
        </p:txBody>
      </p:sp>
      <p:sp>
        <p:nvSpPr>
          <p:cNvPr id="15368" name="内容占位符 2"/>
          <p:cNvSpPr>
            <a:spLocks noGrp="1"/>
          </p:cNvSpPr>
          <p:nvPr>
            <p:ph idx="4294967295"/>
          </p:nvPr>
        </p:nvSpPr>
        <p:spPr>
          <a:xfrm>
            <a:off x="342900" y="2514600"/>
            <a:ext cx="6172200" cy="28575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工作中曾面临的最大困难是什么？如何解决的？</a:t>
            </a:r>
          </a:p>
        </p:txBody>
      </p:sp>
      <p:sp>
        <p:nvSpPr>
          <p:cNvPr id="15369" name="内容占位符 2"/>
          <p:cNvSpPr>
            <a:spLocks noGrp="1"/>
          </p:cNvSpPr>
          <p:nvPr>
            <p:ph idx="4294967295"/>
          </p:nvPr>
        </p:nvSpPr>
        <p:spPr>
          <a:xfrm>
            <a:off x="342900" y="2800350"/>
            <a:ext cx="6172200" cy="28575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你的职业目标是什么？（短期和长期）</a:t>
            </a:r>
          </a:p>
        </p:txBody>
      </p:sp>
      <p:sp>
        <p:nvSpPr>
          <p:cNvPr id="15370" name="内容占位符 2"/>
          <p:cNvSpPr>
            <a:spLocks noGrp="1"/>
          </p:cNvSpPr>
          <p:nvPr>
            <p:ph idx="4294967295"/>
          </p:nvPr>
        </p:nvSpPr>
        <p:spPr>
          <a:xfrm>
            <a:off x="342900" y="308610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你是应届生，缺乏经验，如何胜任这份工作？</a:t>
            </a:r>
          </a:p>
        </p:txBody>
      </p:sp>
      <p:sp>
        <p:nvSpPr>
          <p:cNvPr id="15371" name="内容占位符 2"/>
          <p:cNvSpPr>
            <a:spLocks noGrp="1"/>
          </p:cNvSpPr>
          <p:nvPr>
            <p:ph idx="4294967295"/>
          </p:nvPr>
        </p:nvSpPr>
        <p:spPr>
          <a:xfrm>
            <a:off x="342900" y="3371850"/>
            <a:ext cx="6172200" cy="28575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你对加班的看法？</a:t>
            </a:r>
          </a:p>
        </p:txBody>
      </p:sp>
      <p:sp>
        <p:nvSpPr>
          <p:cNvPr id="15372" name="内容占位符 2"/>
          <p:cNvSpPr>
            <a:spLocks noGrp="1"/>
          </p:cNvSpPr>
          <p:nvPr>
            <p:ph idx="4294967295"/>
          </p:nvPr>
        </p:nvSpPr>
        <p:spPr>
          <a:xfrm>
            <a:off x="342900" y="365760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你对薪资的要求？</a:t>
            </a:r>
          </a:p>
        </p:txBody>
      </p:sp>
      <p:sp>
        <p:nvSpPr>
          <p:cNvPr id="15373" name="内容占位符 2"/>
          <p:cNvSpPr>
            <a:spLocks noGrp="1"/>
          </p:cNvSpPr>
          <p:nvPr>
            <p:ph idx="4294967295"/>
          </p:nvPr>
        </p:nvSpPr>
        <p:spPr>
          <a:xfrm>
            <a:off x="342900" y="3943350"/>
            <a:ext cx="6172200" cy="34290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你最擅长的技术方向是什么？谈谈你之前做的项目。</a:t>
            </a:r>
          </a:p>
        </p:txBody>
      </p:sp>
      <p:sp>
        <p:nvSpPr>
          <p:cNvPr id="15374" name="内容占位符 2"/>
          <p:cNvSpPr>
            <a:spLocks noGrp="1"/>
          </p:cNvSpPr>
          <p:nvPr>
            <p:ph idx="4294967295"/>
          </p:nvPr>
        </p:nvSpPr>
        <p:spPr>
          <a:xfrm>
            <a:off x="342900" y="4229100"/>
            <a:ext cx="6172200" cy="457200"/>
          </a:xfrm>
          <a:prstGeom prst="rect">
            <a:avLst/>
          </a:prstGeom>
        </p:spPr>
        <p:txBody>
          <a:bodyPr/>
          <a:lstStyle/>
          <a:p>
            <a:pPr eaLnBrk="1" hangingPunct="1">
              <a:buClr>
                <a:schemeClr val="accent1"/>
              </a:buClr>
              <a:buFont typeface="Wingdings" panose="05000000000000000000" pitchFamily="2" charset="2"/>
              <a:buChar char="Ø"/>
            </a:pPr>
            <a:r>
              <a:rPr lang="zh-CN" altLang="en-US" sz="1500" b="1">
                <a:solidFill>
                  <a:srgbClr val="7F7F7F"/>
                </a:solidFill>
                <a:ea typeface="宋体" panose="02010600030101010101" pitchFamily="2" charset="-122"/>
              </a:rPr>
              <a:t>你有什么问题要问我（面试官）的？</a:t>
            </a:r>
            <a:r>
              <a:rPr lang="en-US" altLang="zh-CN" sz="1500" b="1">
                <a:solidFill>
                  <a:srgbClr val="7F7F7F"/>
                </a:solidFill>
                <a:ea typeface="宋体" panose="02010600030101010101" pitchFamily="2" charset="-122"/>
              </a:rPr>
              <a:t>.........</a:t>
            </a:r>
          </a:p>
        </p:txBody>
      </p:sp>
      <p:sp>
        <p:nvSpPr>
          <p:cNvPr id="15" name="Text Box 4"/>
          <p:cNvSpPr txBox="1">
            <a:spLocks noChangeArrowheads="1"/>
          </p:cNvSpPr>
          <p:nvPr/>
        </p:nvSpPr>
        <p:spPr bwMode="auto">
          <a:xfrm>
            <a:off x="286942" y="394094"/>
            <a:ext cx="1447124" cy="43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9972" tIns="34986" rIns="69972" bIns="34986"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100" b="1" dirty="0" smtClean="0">
                <a:latin typeface="宋体" panose="02010600030101010101" pitchFamily="2" charset="-122"/>
              </a:rPr>
              <a:t>问题回顾</a:t>
            </a:r>
            <a:endParaRPr lang="zh-CN" altLang="en-US" sz="2100" b="1" dirty="0">
              <a:latin typeface="宋体" panose="02010600030101010101" pitchFamily="2" charset="-122"/>
            </a:endParaRPr>
          </a:p>
        </p:txBody>
      </p:sp>
    </p:spTree>
    <p:extLst>
      <p:ext uri="{BB962C8B-B14F-4D97-AF65-F5344CB8AC3E}">
        <p14:creationId xmlns:p14="http://schemas.microsoft.com/office/powerpoint/2010/main" val="221176750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4"/>
          <p:cNvGrpSpPr/>
          <p:nvPr/>
        </p:nvGrpSpPr>
        <p:grpSpPr>
          <a:xfrm>
            <a:off x="216694" y="1678781"/>
            <a:ext cx="1453754" cy="484585"/>
            <a:chOff x="3223" y="1495200"/>
            <a:chExt cx="1938034" cy="775213"/>
          </a:xfrm>
        </p:grpSpPr>
        <p:sp>
          <p:nvSpPr>
            <p:cNvPr id="25" name="矩形 24"/>
            <p:cNvSpPr/>
            <p:nvPr/>
          </p:nvSpPr>
          <p:spPr>
            <a:xfrm>
              <a:off x="3223" y="1495200"/>
              <a:ext cx="1938034" cy="775213"/>
            </a:xfrm>
            <a:prstGeom prst="rect">
              <a:avLst/>
            </a:prstGeom>
            <a:solidFill>
              <a:srgbClr val="E67468"/>
            </a:solidFill>
            <a:ln>
              <a:solidFill>
                <a:srgbClr val="00206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lt1"/>
                  </a:solidFill>
                  <a:effectLst/>
                  <a:uLnTx/>
                  <a:uFillTx/>
                  <a:latin typeface="+mn-lt"/>
                  <a:ea typeface="+mn-ea"/>
                  <a:cs typeface="+mn-cs"/>
                </a:rPr>
                <a:t>面试总结</a:t>
              </a:r>
            </a:p>
          </p:txBody>
        </p:sp>
        <p:sp>
          <p:nvSpPr>
            <p:cNvPr id="26" name="矩形 25"/>
            <p:cNvSpPr/>
            <p:nvPr/>
          </p:nvSpPr>
          <p:spPr>
            <a:xfrm>
              <a:off x="3223" y="1495200"/>
              <a:ext cx="1938034" cy="775213"/>
            </a:xfrm>
            <a:prstGeom prst="rect">
              <a:avLst/>
            </a:prstGeom>
          </p:spPr>
          <p:style>
            <a:lnRef idx="0">
              <a:scrgbClr r="0" g="0" b="0"/>
            </a:lnRef>
            <a:fillRef idx="0">
              <a:scrgbClr r="0" g="0" b="0"/>
            </a:fillRef>
            <a:effectRef idx="0">
              <a:scrgbClr r="0" g="0" b="0"/>
            </a:effectRef>
            <a:fontRef idx="minor">
              <a:schemeClr val="lt1"/>
            </a:fontRef>
          </p:style>
          <p:txBody>
            <a:bodyPr lIns="165354" tIns="94488" rIns="165354" bIns="94488" spcCol="1270" anchor="ctr"/>
            <a:lstStyle/>
            <a:p>
              <a:pPr marL="0" marR="0" lvl="0" indent="0" algn="l" defTabSz="1377950" rtl="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2325" b="0" i="0" u="none" strike="noStrike" kern="1200" cap="none" spc="0" normalizeH="0" baseline="0" noProof="0">
                <a:ln>
                  <a:noFill/>
                </a:ln>
                <a:solidFill>
                  <a:schemeClr val="lt1"/>
                </a:solidFill>
                <a:effectLst/>
                <a:uLnTx/>
                <a:uFillTx/>
                <a:latin typeface="+mn-lt"/>
                <a:ea typeface="+mn-ea"/>
                <a:cs typeface="+mn-cs"/>
              </a:endParaRPr>
            </a:p>
          </p:txBody>
        </p:sp>
      </p:grpSp>
      <p:grpSp>
        <p:nvGrpSpPr>
          <p:cNvPr id="3" name="组合 5"/>
          <p:cNvGrpSpPr/>
          <p:nvPr/>
        </p:nvGrpSpPr>
        <p:grpSpPr>
          <a:xfrm>
            <a:off x="216694" y="2163366"/>
            <a:ext cx="1453754" cy="1826419"/>
            <a:chOff x="3223" y="2270412"/>
            <a:chExt cx="1938034" cy="1902997"/>
          </a:xfrm>
        </p:grpSpPr>
        <p:sp>
          <p:nvSpPr>
            <p:cNvPr id="23" name="矩形 22"/>
            <p:cNvSpPr/>
            <p:nvPr/>
          </p:nvSpPr>
          <p:spPr>
            <a:xfrm>
              <a:off x="3223" y="2270412"/>
              <a:ext cx="1938034" cy="1902997"/>
            </a:xfrm>
            <a:prstGeom prst="rect">
              <a:avLst/>
            </a:prstGeom>
            <a:solidFill>
              <a:srgbClr val="EAE4E0">
                <a:alpha val="89804"/>
              </a:srgbClr>
            </a:solidFill>
            <a:ln>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笔试题，机试</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题、人事题成</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电子版共享在</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群里；讲师和</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就业老师在两</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个工作日内反</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馈信息给学生</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342900" marR="0" lvl="0" indent="-342900" algn="l" defTabSz="914400" rtl="0" eaLnBrk="0" fontAlgn="base" latinLnBrk="0" hangingPunct="0">
                <a:lnSpc>
                  <a:spcPct val="100000"/>
                </a:lnSpc>
                <a:spcBef>
                  <a:spcPts val="0"/>
                </a:spcBef>
                <a:spcAft>
                  <a:spcPct val="0"/>
                </a:spcAft>
                <a:buClr>
                  <a:schemeClr val="tx2"/>
                </a:buClr>
                <a:buSzTx/>
                <a:buFont typeface="Wingdings 3" panose="05040102010807070707" pitchFamily="18" charset="2"/>
                <a:buNone/>
                <a:defRPr/>
              </a:pPr>
              <a:r>
                <a:rPr kumimoji="0" lang="zh-CN" altLang="en-US"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rPr>
                <a:t> 正确答案</a:t>
              </a:r>
              <a:endParaRPr kumimoji="0" lang="en-US" altLang="zh-CN" sz="1500" b="0" i="0" u="none" strike="noStrike" kern="0" cap="none" spc="0" normalizeH="0" baseline="0" noProof="0" dirty="0">
                <a:ln>
                  <a:noFill/>
                </a:ln>
                <a:solidFill>
                  <a:schemeClr val="dk1">
                    <a:hueOff val="0"/>
                    <a:satOff val="0"/>
                    <a:lumOff val="0"/>
                    <a:alphaOff val="0"/>
                  </a:schemeClr>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endParaRPr>
            </a:p>
          </p:txBody>
        </p:sp>
        <p:sp>
          <p:nvSpPr>
            <p:cNvPr id="24" name="矩形 23"/>
            <p:cNvSpPr/>
            <p:nvPr/>
          </p:nvSpPr>
          <p:spPr>
            <a:xfrm>
              <a:off x="3223" y="2270412"/>
              <a:ext cx="1938034" cy="1448957"/>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4015" tIns="124015" rIns="165354" bIns="186023" spcCol="1270"/>
            <a:lstStyle/>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p:txBody>
        </p:sp>
      </p:grpSp>
      <p:grpSp>
        <p:nvGrpSpPr>
          <p:cNvPr id="4" name="组合 6"/>
          <p:cNvGrpSpPr/>
          <p:nvPr/>
        </p:nvGrpSpPr>
        <p:grpSpPr bwMode="auto">
          <a:xfrm>
            <a:off x="1787935" y="1679179"/>
            <a:ext cx="1554956" cy="484187"/>
            <a:chOff x="2212581" y="1495200"/>
            <a:chExt cx="2072950" cy="775213"/>
          </a:xfrm>
          <a:solidFill>
            <a:srgbClr val="99CCFF"/>
          </a:solidFill>
        </p:grpSpPr>
        <p:sp>
          <p:nvSpPr>
            <p:cNvPr id="22" name="矩形 21"/>
            <p:cNvSpPr/>
            <p:nvPr/>
          </p:nvSpPr>
          <p:spPr>
            <a:xfrm>
              <a:off x="2212582" y="1495200"/>
              <a:ext cx="1938034" cy="775213"/>
            </a:xfrm>
            <a:prstGeom prst="rect">
              <a:avLst/>
            </a:prstGeom>
            <a:grpFill/>
            <a:ln>
              <a:solidFill>
                <a:schemeClr val="accent2">
                  <a:lumMod val="50000"/>
                </a:schemeClr>
              </a:solidFill>
            </a:ln>
          </p:spPr>
          <p:style>
            <a:lnRef idx="0">
              <a:scrgbClr r="0" g="0" b="0"/>
            </a:lnRef>
            <a:fillRef idx="0">
              <a:scrgbClr r="0" g="0" b="0"/>
            </a:fillRef>
            <a:effectRef idx="0">
              <a:scrgbClr r="0" g="0" b="0"/>
            </a:effectRef>
            <a:fontRef idx="minor">
              <a:schemeClr val="lt1"/>
            </a:fontRef>
          </p:style>
          <p:txBody>
            <a:bodyPr lIns="165354" tIns="94488" rIns="165354" bIns="94488" spcCol="1270" anchor="ctr"/>
            <a:lstStyle/>
            <a:p>
              <a:pPr marL="0" marR="0" lvl="0" indent="0" algn="l" defTabSz="1377950" rtl="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2325" b="0" i="0" u="none" strike="noStrike" kern="1200" cap="none" spc="0" normalizeH="0" baseline="0" noProof="0">
                <a:ln>
                  <a:noFill/>
                </a:ln>
                <a:solidFill>
                  <a:schemeClr val="lt1"/>
                </a:solidFill>
                <a:effectLst/>
                <a:uLnTx/>
                <a:uFillTx/>
                <a:latin typeface="+mn-lt"/>
                <a:ea typeface="+mn-ea"/>
                <a:cs typeface="+mn-cs"/>
              </a:endParaRPr>
            </a:p>
          </p:txBody>
        </p:sp>
        <p:sp>
          <p:nvSpPr>
            <p:cNvPr id="21" name="矩形 20"/>
            <p:cNvSpPr/>
            <p:nvPr/>
          </p:nvSpPr>
          <p:spPr>
            <a:xfrm>
              <a:off x="2212581" y="1495200"/>
              <a:ext cx="2072950" cy="775213"/>
            </a:xfrm>
            <a:prstGeom prst="rect">
              <a:avLst/>
            </a:prstGeom>
            <a:grpFill/>
            <a:ln>
              <a:solidFill>
                <a:schemeClr val="accent2">
                  <a:lumMod val="5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lt1"/>
                  </a:solidFill>
                  <a:effectLst/>
                  <a:uLnTx/>
                  <a:uFillTx/>
                  <a:latin typeface="+mn-lt"/>
                  <a:ea typeface="+mn-ea"/>
                  <a:cs typeface="+mn-cs"/>
                </a:rPr>
                <a:t>重点公司回复</a:t>
              </a:r>
            </a:p>
          </p:txBody>
        </p:sp>
      </p:grpSp>
      <p:grpSp>
        <p:nvGrpSpPr>
          <p:cNvPr id="5" name="组合 7"/>
          <p:cNvGrpSpPr/>
          <p:nvPr/>
        </p:nvGrpSpPr>
        <p:grpSpPr>
          <a:xfrm>
            <a:off x="1788319" y="2163366"/>
            <a:ext cx="1554956" cy="1826419"/>
            <a:chOff x="2097789" y="2270413"/>
            <a:chExt cx="2072949" cy="1639777"/>
          </a:xfrm>
        </p:grpSpPr>
        <p:sp>
          <p:nvSpPr>
            <p:cNvPr id="19" name="矩形 18"/>
            <p:cNvSpPr/>
            <p:nvPr/>
          </p:nvSpPr>
          <p:spPr>
            <a:xfrm>
              <a:off x="2097789" y="2270413"/>
              <a:ext cx="2072949" cy="1639777"/>
            </a:xfrm>
            <a:prstGeom prst="rect">
              <a:avLst/>
            </a:prstGeom>
            <a:ln>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500" b="0" i="0" u="none" strike="noStrike" kern="0" cap="none" spc="0" normalizeH="0" baseline="0" noProof="0" dirty="0">
                  <a:ln>
                    <a:noFill/>
                  </a:ln>
                  <a:solidFill>
                    <a:schemeClr val="tx1"/>
                  </a:solidFill>
                  <a:effectLst/>
                  <a:uLnTx/>
                  <a:uFillTx/>
                  <a:latin typeface="+mn-ea"/>
                  <a:ea typeface="+mn-ea"/>
                  <a:cs typeface="+mn-cs"/>
                </a:rPr>
                <a:t>面试回来后用邮件给面试官发一封简短的感谢信（大致意思为感谢贵公司给我这次面试机会）</a:t>
              </a:r>
              <a:endParaRPr kumimoji="0" lang="zh-CN" altLang="en-US" sz="1500" b="0" i="0" u="none" strike="noStrike" kern="1200" cap="none" spc="0" normalizeH="0" baseline="0" noProof="0" dirty="0">
                <a:ln>
                  <a:noFill/>
                </a:ln>
                <a:solidFill>
                  <a:schemeClr val="tx1"/>
                </a:solidFill>
                <a:effectLst/>
                <a:uLnTx/>
                <a:uFillTx/>
                <a:latin typeface="+mn-lt"/>
                <a:ea typeface="+mn-ea"/>
                <a:cs typeface="+mn-cs"/>
              </a:endParaRPr>
            </a:p>
          </p:txBody>
        </p:sp>
        <p:sp>
          <p:nvSpPr>
            <p:cNvPr id="20" name="矩形 19"/>
            <p:cNvSpPr/>
            <p:nvPr/>
          </p:nvSpPr>
          <p:spPr>
            <a:xfrm>
              <a:off x="2212071" y="2270413"/>
              <a:ext cx="1938033" cy="144950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4015" tIns="124015" rIns="165354" bIns="186023" spcCol="1270"/>
            <a:lstStyle/>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p:txBody>
        </p:sp>
      </p:grpSp>
      <p:grpSp>
        <p:nvGrpSpPr>
          <p:cNvPr id="6" name="组合 8"/>
          <p:cNvGrpSpPr/>
          <p:nvPr/>
        </p:nvGrpSpPr>
        <p:grpSpPr>
          <a:xfrm>
            <a:off x="3530204" y="1678781"/>
            <a:ext cx="1453753" cy="484585"/>
            <a:chOff x="4421942" y="1495200"/>
            <a:chExt cx="1938034" cy="775213"/>
          </a:xfrm>
        </p:grpSpPr>
        <p:sp>
          <p:nvSpPr>
            <p:cNvPr id="17" name="矩形 16"/>
            <p:cNvSpPr/>
            <p:nvPr/>
          </p:nvSpPr>
          <p:spPr>
            <a:xfrm>
              <a:off x="4421942" y="1495200"/>
              <a:ext cx="1938034" cy="775213"/>
            </a:xfrm>
            <a:prstGeom prst="rect">
              <a:avLst/>
            </a:prstGeom>
            <a:solidFill>
              <a:srgbClr val="32BC7A"/>
            </a:solidFill>
            <a:ln>
              <a:solidFill>
                <a:srgbClr val="002060"/>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lt1"/>
                  </a:solidFill>
                  <a:effectLst/>
                  <a:uLnTx/>
                  <a:uFillTx/>
                  <a:latin typeface="+mn-lt"/>
                  <a:ea typeface="+mn-ea"/>
                  <a:cs typeface="+mn-cs"/>
                </a:rPr>
                <a:t>跟踪回访</a:t>
              </a:r>
            </a:p>
          </p:txBody>
        </p:sp>
        <p:sp>
          <p:nvSpPr>
            <p:cNvPr id="18" name="矩形 17"/>
            <p:cNvSpPr/>
            <p:nvPr/>
          </p:nvSpPr>
          <p:spPr>
            <a:xfrm>
              <a:off x="4421942" y="1495200"/>
              <a:ext cx="1938034" cy="775213"/>
            </a:xfrm>
            <a:prstGeom prst="rect">
              <a:avLst/>
            </a:prstGeom>
          </p:spPr>
          <p:style>
            <a:lnRef idx="0">
              <a:scrgbClr r="0" g="0" b="0"/>
            </a:lnRef>
            <a:fillRef idx="0">
              <a:scrgbClr r="0" g="0" b="0"/>
            </a:fillRef>
            <a:effectRef idx="0">
              <a:scrgbClr r="0" g="0" b="0"/>
            </a:effectRef>
            <a:fontRef idx="minor">
              <a:schemeClr val="lt1"/>
            </a:fontRef>
          </p:style>
          <p:txBody>
            <a:bodyPr lIns="165354" tIns="94488" rIns="165354" bIns="94488" spcCol="1270" anchor="ctr"/>
            <a:lstStyle/>
            <a:p>
              <a:pPr marL="0" marR="0" lvl="0" indent="0" algn="l" defTabSz="1377950" rtl="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2325" b="0" i="0" u="none" strike="noStrike" kern="1200" cap="none" spc="0" normalizeH="0" baseline="0" noProof="0" dirty="0">
                <a:ln>
                  <a:noFill/>
                </a:ln>
                <a:solidFill>
                  <a:schemeClr val="lt1"/>
                </a:solidFill>
                <a:effectLst/>
                <a:uLnTx/>
                <a:uFillTx/>
                <a:latin typeface="+mn-lt"/>
                <a:ea typeface="+mn-ea"/>
                <a:cs typeface="+mn-cs"/>
              </a:endParaRPr>
            </a:p>
          </p:txBody>
        </p:sp>
      </p:grpSp>
      <p:grpSp>
        <p:nvGrpSpPr>
          <p:cNvPr id="7" name="组合 9"/>
          <p:cNvGrpSpPr/>
          <p:nvPr/>
        </p:nvGrpSpPr>
        <p:grpSpPr>
          <a:xfrm>
            <a:off x="3530204" y="2163366"/>
            <a:ext cx="1453753" cy="1791890"/>
            <a:chOff x="4421942" y="2270413"/>
            <a:chExt cx="1938034" cy="1919501"/>
          </a:xfrm>
        </p:grpSpPr>
        <p:sp>
          <p:nvSpPr>
            <p:cNvPr id="15" name="矩形 14"/>
            <p:cNvSpPr/>
            <p:nvPr/>
          </p:nvSpPr>
          <p:spPr>
            <a:xfrm>
              <a:off x="4421942" y="2270413"/>
              <a:ext cx="1938034" cy="1919501"/>
            </a:xfrm>
            <a:prstGeom prst="rect">
              <a:avLst/>
            </a:prstGeom>
            <a:solidFill>
              <a:srgbClr val="E2E8E4">
                <a:alpha val="89804"/>
              </a:srgbClr>
            </a:solidFill>
            <a:ln>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500" b="0" i="0" u="none" strike="noStrike" kern="0" cap="none" spc="0" normalizeH="0" baseline="0" noProof="0" dirty="0">
                  <a:ln>
                    <a:noFill/>
                  </a:ln>
                  <a:solidFill>
                    <a:schemeClr val="tx1"/>
                  </a:solidFill>
                  <a:effectLst/>
                  <a:uLnTx/>
                  <a:uFillTx/>
                  <a:latin typeface="+mn-ea"/>
                  <a:ea typeface="+mn-ea"/>
                  <a:cs typeface="+mn-cs"/>
                </a:rPr>
                <a:t>三天之内用邮件询问面试情况，三天之后电话询问</a:t>
              </a:r>
              <a:endParaRPr kumimoji="0" lang="en-US" altLang="zh-CN" sz="1500" b="0" i="0" u="none" strike="noStrike" kern="0" cap="none" spc="0" normalizeH="0" baseline="0" noProof="0" dirty="0">
                <a:ln>
                  <a:noFill/>
                </a:ln>
                <a:solidFill>
                  <a:schemeClr val="tx1"/>
                </a:solidFill>
                <a:effectLst/>
                <a:uLnTx/>
                <a:uFillTx/>
                <a:latin typeface="+mn-ea"/>
                <a:ea typeface="+mn-ea"/>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500" b="0" i="0" u="none" strike="noStrike" kern="0" cap="none" spc="0" normalizeH="0" baseline="0" noProof="0" dirty="0">
                  <a:ln>
                    <a:noFill/>
                  </a:ln>
                  <a:solidFill>
                    <a:schemeClr val="tx1"/>
                  </a:solidFill>
                  <a:effectLst/>
                  <a:uLnTx/>
                  <a:uFillTx/>
                  <a:latin typeface="+mn-ea"/>
                  <a:ea typeface="+mn-ea"/>
                  <a:cs typeface="+mn-cs"/>
                </a:rPr>
                <a:t>（一定要主动）</a:t>
              </a:r>
              <a:endParaRPr kumimoji="0" lang="zh-CN" altLang="en-US" sz="1500" b="0" i="0" u="none" strike="noStrike" kern="1200" cap="none" spc="0" normalizeH="0" baseline="0" noProof="0" dirty="0">
                <a:ln>
                  <a:noFill/>
                </a:ln>
                <a:solidFill>
                  <a:schemeClr val="tx1"/>
                </a:solidFill>
                <a:effectLst/>
                <a:uLnTx/>
                <a:uFillTx/>
                <a:latin typeface="+mn-lt"/>
                <a:ea typeface="+mn-ea"/>
                <a:cs typeface="+mn-cs"/>
              </a:endParaRPr>
            </a:p>
          </p:txBody>
        </p:sp>
        <p:sp>
          <p:nvSpPr>
            <p:cNvPr id="16" name="矩形 15"/>
            <p:cNvSpPr/>
            <p:nvPr/>
          </p:nvSpPr>
          <p:spPr>
            <a:xfrm>
              <a:off x="4421942" y="2270413"/>
              <a:ext cx="1938034" cy="1448873"/>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124015" tIns="124015" rIns="165354" bIns="186023" spcCol="1270"/>
            <a:lstStyle/>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a:p>
              <a:pPr marL="285750" marR="0" lvl="1" indent="-285750" algn="l" defTabSz="1377950" rtl="0" eaLnBrk="1" fontAlgn="base" latinLnBrk="0" hangingPunct="1">
                <a:lnSpc>
                  <a:spcPct val="90000"/>
                </a:lnSpc>
                <a:spcBef>
                  <a:spcPct val="0"/>
                </a:spcBef>
                <a:spcAft>
                  <a:spcPct val="15000"/>
                </a:spcAft>
                <a:buClrTx/>
                <a:buSzTx/>
                <a:buFontTx/>
                <a:buChar char="•"/>
                <a:defRPr/>
              </a:pPr>
              <a:endParaRPr kumimoji="0" lang="zh-CN" altLang="en-US" sz="2325" b="0" i="0" u="none" strike="noStrike" kern="1200" cap="none" spc="0" normalizeH="0" baseline="0" noProof="0">
                <a:ln>
                  <a:noFill/>
                </a:ln>
                <a:solidFill>
                  <a:schemeClr val="dk1">
                    <a:hueOff val="0"/>
                    <a:satOff val="0"/>
                    <a:lumOff val="0"/>
                    <a:alphaOff val="0"/>
                  </a:schemeClr>
                </a:solidFill>
                <a:effectLst/>
                <a:uLnTx/>
                <a:uFillTx/>
                <a:latin typeface="+mn-lt"/>
                <a:ea typeface="+mn-ea"/>
                <a:cs typeface="+mn-cs"/>
              </a:endParaRPr>
            </a:p>
          </p:txBody>
        </p:sp>
      </p:grpSp>
      <p:grpSp>
        <p:nvGrpSpPr>
          <p:cNvPr id="8" name="组合 10"/>
          <p:cNvGrpSpPr/>
          <p:nvPr/>
        </p:nvGrpSpPr>
        <p:grpSpPr>
          <a:xfrm>
            <a:off x="5187554" y="1678781"/>
            <a:ext cx="1453753" cy="484585"/>
            <a:chOff x="6631302" y="1495200"/>
            <a:chExt cx="1938034" cy="775213"/>
          </a:xfrm>
        </p:grpSpPr>
        <p:sp>
          <p:nvSpPr>
            <p:cNvPr id="13" name="矩形 12"/>
            <p:cNvSpPr/>
            <p:nvPr/>
          </p:nvSpPr>
          <p:spPr>
            <a:xfrm>
              <a:off x="6631302" y="1495200"/>
              <a:ext cx="1938034" cy="775213"/>
            </a:xfrm>
            <a:prstGeom prst="rect">
              <a:avLst/>
            </a:prstGeom>
            <a:solidFill>
              <a:srgbClr val="7B1AB6"/>
            </a:solidFill>
            <a:ln>
              <a:solidFill>
                <a:schemeClr val="accent5">
                  <a:lumMod val="10000"/>
                </a:schemeClr>
              </a:solidFill>
            </a:ln>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b="0" i="0" u="none" strike="noStrike" kern="1200" cap="none" spc="0" normalizeH="0" baseline="0" noProof="0" dirty="0">
                  <a:ln>
                    <a:noFill/>
                  </a:ln>
                  <a:solidFill>
                    <a:schemeClr val="lt1"/>
                  </a:solidFill>
                  <a:effectLst/>
                  <a:uLnTx/>
                  <a:uFillTx/>
                  <a:latin typeface="+mn-lt"/>
                  <a:ea typeface="+mn-ea"/>
                  <a:cs typeface="+mn-cs"/>
                </a:rPr>
                <a:t>准备下家</a:t>
              </a:r>
            </a:p>
          </p:txBody>
        </p:sp>
        <p:sp>
          <p:nvSpPr>
            <p:cNvPr id="14" name="矩形 13"/>
            <p:cNvSpPr/>
            <p:nvPr/>
          </p:nvSpPr>
          <p:spPr>
            <a:xfrm>
              <a:off x="6631302" y="1495200"/>
              <a:ext cx="1938034" cy="775213"/>
            </a:xfrm>
            <a:prstGeom prst="rect">
              <a:avLst/>
            </a:prstGeom>
            <a:ln>
              <a:solidFill>
                <a:schemeClr val="accent5">
                  <a:lumMod val="10000"/>
                </a:schemeClr>
              </a:solidFill>
            </a:ln>
          </p:spPr>
          <p:style>
            <a:lnRef idx="0">
              <a:scrgbClr r="0" g="0" b="0"/>
            </a:lnRef>
            <a:fillRef idx="0">
              <a:scrgbClr r="0" g="0" b="0"/>
            </a:fillRef>
            <a:effectRef idx="0">
              <a:scrgbClr r="0" g="0" b="0"/>
            </a:effectRef>
            <a:fontRef idx="minor">
              <a:schemeClr val="lt1"/>
            </a:fontRef>
          </p:style>
          <p:txBody>
            <a:bodyPr lIns="165354" tIns="94488" rIns="165354" bIns="94488" spcCol="1270" anchor="ctr"/>
            <a:lstStyle/>
            <a:p>
              <a:pPr marL="0" marR="0" lvl="0" indent="0" algn="l" defTabSz="1377950" rtl="0" eaLnBrk="1" fontAlgn="base" latinLnBrk="0" hangingPunct="1">
                <a:lnSpc>
                  <a:spcPct val="90000"/>
                </a:lnSpc>
                <a:spcBef>
                  <a:spcPct val="0"/>
                </a:spcBef>
                <a:spcAft>
                  <a:spcPct val="35000"/>
                </a:spcAft>
                <a:buClrTx/>
                <a:buSzTx/>
                <a:buFont typeface="Arial" panose="020B0604020202020204" pitchFamily="34" charset="0"/>
                <a:buNone/>
                <a:defRPr/>
              </a:pPr>
              <a:endParaRPr kumimoji="0" lang="zh-CN" altLang="en-US" sz="2325" b="0" i="0" u="none" strike="noStrike" kern="1200" cap="none" spc="0" normalizeH="0" baseline="0" noProof="0">
                <a:ln>
                  <a:noFill/>
                </a:ln>
                <a:solidFill>
                  <a:schemeClr val="lt1"/>
                </a:solidFill>
                <a:effectLst/>
                <a:uLnTx/>
                <a:uFillTx/>
                <a:latin typeface="+mn-lt"/>
                <a:ea typeface="+mn-ea"/>
                <a:cs typeface="+mn-cs"/>
              </a:endParaRPr>
            </a:p>
          </p:txBody>
        </p:sp>
      </p:grpSp>
      <p:sp>
        <p:nvSpPr>
          <p:cNvPr id="12" name="矩形 11"/>
          <p:cNvSpPr/>
          <p:nvPr/>
        </p:nvSpPr>
        <p:spPr>
          <a:xfrm>
            <a:off x="5187554" y="2163366"/>
            <a:ext cx="1453754" cy="1826419"/>
          </a:xfrm>
          <a:prstGeom prst="rect">
            <a:avLst/>
          </a:prstGeom>
          <a:solidFill>
            <a:srgbClr val="DCD9F1">
              <a:alpha val="89804"/>
            </a:srgbClr>
          </a:solidFill>
          <a:ln>
            <a:solidFill>
              <a:schemeClr val="bg1">
                <a:alpha val="90000"/>
              </a:schemeClr>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500" b="0" i="0" u="none" strike="noStrike" kern="0" cap="none" spc="0" normalizeH="0" baseline="0" noProof="0" dirty="0">
                <a:ln>
                  <a:noFill/>
                </a:ln>
                <a:solidFill>
                  <a:schemeClr val="tx1"/>
                </a:solidFill>
                <a:effectLst/>
                <a:uLnTx/>
                <a:uFillTx/>
                <a:latin typeface="+mn-ea"/>
                <a:ea typeface="+mn-ea"/>
                <a:cs typeface="+mn-cs"/>
              </a:rPr>
              <a:t>面试完回来后继续准备下家公司的面试</a:t>
            </a:r>
            <a:endParaRPr kumimoji="0" lang="zh-CN" altLang="en-US" sz="1500" b="0" i="0" u="none" strike="noStrike" kern="1200" cap="none" spc="0" normalizeH="0" baseline="0" noProof="0" dirty="0">
              <a:ln>
                <a:noFill/>
              </a:ln>
              <a:solidFill>
                <a:schemeClr val="tx1"/>
              </a:solidFill>
              <a:effectLst/>
              <a:uLnTx/>
              <a:uFillTx/>
              <a:latin typeface="+mn-lt"/>
              <a:ea typeface="+mn-ea"/>
              <a:cs typeface="+mn-cs"/>
            </a:endParaRPr>
          </a:p>
        </p:txBody>
      </p:sp>
      <p:sp>
        <p:nvSpPr>
          <p:cNvPr id="27" name="Rectangle 2"/>
          <p:cNvSpPr txBox="1">
            <a:spLocks noChangeArrowheads="1"/>
          </p:cNvSpPr>
          <p:nvPr/>
        </p:nvSpPr>
        <p:spPr bwMode="auto">
          <a:xfrm>
            <a:off x="3000375" y="473869"/>
            <a:ext cx="3514725" cy="319088"/>
          </a:xfrm>
          <a:prstGeom prst="rect">
            <a:avLst/>
          </a:prstGeom>
          <a:noFill/>
          <a:ln>
            <a:miter lim="800000"/>
          </a:ln>
        </p:spPr>
        <p:txBody>
          <a:bodyPr/>
          <a:lstStyle/>
          <a:p>
            <a:pPr marL="0" marR="0" lvl="0" indent="0" algn="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100" b="0" i="0" u="none" strike="noStrike" kern="0" cap="none" spc="0" normalizeH="0" baseline="0" noProof="0" dirty="0">
                <a:ln>
                  <a:noFill/>
                </a:ln>
                <a:solidFill>
                  <a:schemeClr val="bg1"/>
                </a:solidFill>
                <a:effectLst/>
                <a:uLnTx/>
                <a:uFillTx/>
                <a:latin typeface="+mj-lt"/>
                <a:ea typeface="+mj-ea"/>
                <a:cs typeface="+mj-cs"/>
              </a:rPr>
              <a:t>初试后必须要做的</a:t>
            </a:r>
            <a:r>
              <a:rPr kumimoji="0" lang="en-US" altLang="zh-CN" sz="2100" b="0" i="0" u="none" strike="noStrike" kern="0" cap="none" spc="0" normalizeH="0" baseline="0" noProof="0" dirty="0">
                <a:ln>
                  <a:noFill/>
                </a:ln>
                <a:solidFill>
                  <a:schemeClr val="bg1"/>
                </a:solidFill>
                <a:effectLst/>
                <a:uLnTx/>
                <a:uFillTx/>
                <a:latin typeface="+mj-lt"/>
                <a:ea typeface="+mj-ea"/>
                <a:cs typeface="+mj-cs"/>
              </a:rPr>
              <a:t>4</a:t>
            </a:r>
            <a:r>
              <a:rPr kumimoji="0" lang="zh-CN" altLang="en-US" sz="2100" b="0" i="0" u="none" strike="noStrike" kern="0" cap="none" spc="0" normalizeH="0" baseline="0" noProof="0" dirty="0">
                <a:ln>
                  <a:noFill/>
                </a:ln>
                <a:solidFill>
                  <a:schemeClr val="bg1"/>
                </a:solidFill>
                <a:effectLst/>
                <a:uLnTx/>
                <a:uFillTx/>
                <a:latin typeface="+mj-lt"/>
                <a:ea typeface="+mj-ea"/>
                <a:cs typeface="+mj-cs"/>
              </a:rPr>
              <a:t>件事</a:t>
            </a:r>
          </a:p>
        </p:txBody>
      </p:sp>
      <p:grpSp>
        <p:nvGrpSpPr>
          <p:cNvPr id="29" name="组合 28"/>
          <p:cNvGrpSpPr/>
          <p:nvPr/>
        </p:nvGrpSpPr>
        <p:grpSpPr>
          <a:xfrm>
            <a:off x="-3571" y="520304"/>
            <a:ext cx="2527697" cy="370284"/>
            <a:chOff x="0" y="0"/>
            <a:chExt cx="3370216" cy="493479"/>
          </a:xfrm>
        </p:grpSpPr>
        <p:grpSp>
          <p:nvGrpSpPr>
            <p:cNvPr id="44055" name="组合 30"/>
            <p:cNvGrpSpPr/>
            <p:nvPr/>
          </p:nvGrpSpPr>
          <p:grpSpPr>
            <a:xfrm>
              <a:off x="0" y="0"/>
              <a:ext cx="3370216" cy="493479"/>
              <a:chOff x="0" y="0"/>
              <a:chExt cx="3370216" cy="493479"/>
            </a:xfrm>
          </p:grpSpPr>
          <p:sp>
            <p:nvSpPr>
              <p:cNvPr id="44056"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4057"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4058"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面试后注意事项</a:t>
              </a:r>
              <a:endParaRPr lang="zh-CN" altLang="en-US" sz="1500" b="1" dirty="0">
                <a:latin typeface="Arial" panose="020B0604020202020204" pitchFamily="34" charset="0"/>
                <a:ea typeface="宋体" panose="02010600030101010101" pitchFamily="2" charset="-122"/>
              </a:endParaRPr>
            </a:p>
          </p:txBody>
        </p:sp>
      </p:grpSp>
      <p:grpSp>
        <p:nvGrpSpPr>
          <p:cNvPr id="44059" name="组合 44"/>
          <p:cNvGrpSpPr/>
          <p:nvPr/>
        </p:nvGrpSpPr>
        <p:grpSpPr>
          <a:xfrm>
            <a:off x="6497241" y="4495800"/>
            <a:ext cx="169069" cy="186929"/>
            <a:chOff x="0" y="0"/>
            <a:chExt cx="299785" cy="299785"/>
          </a:xfrm>
        </p:grpSpPr>
        <p:sp>
          <p:nvSpPr>
            <p:cNvPr id="44060"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4061"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4062" name="组合 47"/>
          <p:cNvGrpSpPr/>
          <p:nvPr/>
        </p:nvGrpSpPr>
        <p:grpSpPr>
          <a:xfrm flipH="1">
            <a:off x="6218635" y="4495800"/>
            <a:ext cx="169069" cy="186929"/>
            <a:chOff x="0" y="0"/>
            <a:chExt cx="299785" cy="299785"/>
          </a:xfrm>
        </p:grpSpPr>
        <p:sp>
          <p:nvSpPr>
            <p:cNvPr id="44063"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4064"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108209892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5057" name="Group 2"/>
          <p:cNvGrpSpPr/>
          <p:nvPr/>
        </p:nvGrpSpPr>
        <p:grpSpPr>
          <a:xfrm>
            <a:off x="1563291" y="1273969"/>
            <a:ext cx="1947863" cy="1600200"/>
            <a:chOff x="0" y="0"/>
            <a:chExt cx="1636" cy="1613"/>
          </a:xfrm>
        </p:grpSpPr>
        <p:pic>
          <p:nvPicPr>
            <p:cNvPr id="45058" name="空心弧 38"/>
            <p:cNvPicPr/>
            <p:nvPr/>
          </p:nvPicPr>
          <p:blipFill>
            <a:blip r:embed="rId2"/>
            <a:stretch>
              <a:fillRect/>
            </a:stretch>
          </p:blipFill>
          <p:spPr>
            <a:xfrm>
              <a:off x="0" y="0"/>
              <a:ext cx="1636" cy="1613"/>
            </a:xfrm>
            <a:prstGeom prst="rect">
              <a:avLst/>
            </a:prstGeom>
            <a:noFill/>
            <a:ln w="9525">
              <a:noFill/>
            </a:ln>
          </p:spPr>
        </p:pic>
        <p:sp>
          <p:nvSpPr>
            <p:cNvPr id="45059" name="Text Box 4"/>
            <p:cNvSpPr txBox="1"/>
            <p:nvPr/>
          </p:nvSpPr>
          <p:spPr>
            <a:xfrm>
              <a:off x="227" y="13"/>
              <a:ext cx="1402" cy="1402"/>
            </a:xfrm>
            <a:prstGeom prst="rect">
              <a:avLst/>
            </a:prstGeom>
            <a:noFill/>
            <a:ln w="9525">
              <a:noFill/>
            </a:ln>
          </p:spPr>
          <p:txBody>
            <a:bodyPr anchor="t"/>
            <a:lstStyle/>
            <a:p>
              <a:pPr lvl="0" indent="0"/>
              <a:endParaRPr lang="zh-CN" altLang="en-US" sz="1350" dirty="0">
                <a:latin typeface="Arial" panose="020B0604020202020204" pitchFamily="34" charset="0"/>
                <a:ea typeface="宋体" panose="02010600030101010101" pitchFamily="2" charset="-122"/>
              </a:endParaRPr>
            </a:p>
          </p:txBody>
        </p:sp>
      </p:grpSp>
      <p:grpSp>
        <p:nvGrpSpPr>
          <p:cNvPr id="45060" name="Group 5"/>
          <p:cNvGrpSpPr/>
          <p:nvPr/>
        </p:nvGrpSpPr>
        <p:grpSpPr>
          <a:xfrm>
            <a:off x="1563291" y="2664619"/>
            <a:ext cx="1947863" cy="1601391"/>
            <a:chOff x="0" y="0"/>
            <a:chExt cx="1636" cy="1613"/>
          </a:xfrm>
        </p:grpSpPr>
        <p:pic>
          <p:nvPicPr>
            <p:cNvPr id="45061" name="空心弧 39"/>
            <p:cNvPicPr/>
            <p:nvPr/>
          </p:nvPicPr>
          <p:blipFill>
            <a:blip r:embed="rId3"/>
            <a:stretch>
              <a:fillRect/>
            </a:stretch>
          </p:blipFill>
          <p:spPr>
            <a:xfrm>
              <a:off x="0" y="0"/>
              <a:ext cx="1636" cy="1613"/>
            </a:xfrm>
            <a:prstGeom prst="rect">
              <a:avLst/>
            </a:prstGeom>
            <a:noFill/>
            <a:ln w="9525">
              <a:noFill/>
            </a:ln>
          </p:spPr>
        </p:pic>
        <p:sp>
          <p:nvSpPr>
            <p:cNvPr id="45062" name="Text Box 7"/>
            <p:cNvSpPr txBox="1"/>
            <p:nvPr/>
          </p:nvSpPr>
          <p:spPr>
            <a:xfrm>
              <a:off x="227" y="13"/>
              <a:ext cx="1402" cy="1402"/>
            </a:xfrm>
            <a:prstGeom prst="rect">
              <a:avLst/>
            </a:prstGeom>
            <a:noFill/>
            <a:ln w="9525">
              <a:noFill/>
            </a:ln>
          </p:spPr>
          <p:txBody>
            <a:bodyPr anchor="t"/>
            <a:lstStyle/>
            <a:p>
              <a:pPr lvl="0" indent="0"/>
              <a:endParaRPr lang="zh-CN" altLang="en-US" sz="1350" dirty="0">
                <a:latin typeface="Arial" panose="020B0604020202020204" pitchFamily="34" charset="0"/>
                <a:ea typeface="宋体" panose="02010600030101010101" pitchFamily="2" charset="-122"/>
              </a:endParaRPr>
            </a:p>
          </p:txBody>
        </p:sp>
      </p:grpSp>
      <p:grpSp>
        <p:nvGrpSpPr>
          <p:cNvPr id="45063" name="Group 8"/>
          <p:cNvGrpSpPr/>
          <p:nvPr/>
        </p:nvGrpSpPr>
        <p:grpSpPr>
          <a:xfrm>
            <a:off x="3232547" y="2664619"/>
            <a:ext cx="1947863" cy="1601391"/>
            <a:chOff x="0" y="0"/>
            <a:chExt cx="1636" cy="1613"/>
          </a:xfrm>
        </p:grpSpPr>
        <p:pic>
          <p:nvPicPr>
            <p:cNvPr id="45064" name="空心弧 40"/>
            <p:cNvPicPr/>
            <p:nvPr/>
          </p:nvPicPr>
          <p:blipFill>
            <a:blip r:embed="rId4"/>
            <a:stretch>
              <a:fillRect/>
            </a:stretch>
          </p:blipFill>
          <p:spPr>
            <a:xfrm>
              <a:off x="0" y="0"/>
              <a:ext cx="1636" cy="1613"/>
            </a:xfrm>
            <a:prstGeom prst="rect">
              <a:avLst/>
            </a:prstGeom>
            <a:noFill/>
            <a:ln w="9525">
              <a:noFill/>
            </a:ln>
          </p:spPr>
        </p:pic>
        <p:sp>
          <p:nvSpPr>
            <p:cNvPr id="45065" name="Text Box 10"/>
            <p:cNvSpPr txBox="1"/>
            <p:nvPr/>
          </p:nvSpPr>
          <p:spPr>
            <a:xfrm>
              <a:off x="227" y="13"/>
              <a:ext cx="1402" cy="1402"/>
            </a:xfrm>
            <a:prstGeom prst="rect">
              <a:avLst/>
            </a:prstGeom>
            <a:noFill/>
            <a:ln w="9525">
              <a:noFill/>
            </a:ln>
          </p:spPr>
          <p:txBody>
            <a:bodyPr anchor="t"/>
            <a:lstStyle/>
            <a:p>
              <a:pPr lvl="0" indent="0"/>
              <a:endParaRPr lang="zh-CN" altLang="en-US" sz="1350" dirty="0">
                <a:latin typeface="Arial" panose="020B0604020202020204" pitchFamily="34" charset="0"/>
                <a:ea typeface="宋体" panose="02010600030101010101" pitchFamily="2" charset="-122"/>
              </a:endParaRPr>
            </a:p>
          </p:txBody>
        </p:sp>
      </p:grpSp>
      <p:grpSp>
        <p:nvGrpSpPr>
          <p:cNvPr id="45066" name="Group 11"/>
          <p:cNvGrpSpPr/>
          <p:nvPr/>
        </p:nvGrpSpPr>
        <p:grpSpPr>
          <a:xfrm>
            <a:off x="3227785" y="1273969"/>
            <a:ext cx="1952625" cy="1600200"/>
            <a:chOff x="0" y="0"/>
            <a:chExt cx="1640" cy="1613"/>
          </a:xfrm>
        </p:grpSpPr>
        <p:pic>
          <p:nvPicPr>
            <p:cNvPr id="45067" name="空心弧 41"/>
            <p:cNvPicPr/>
            <p:nvPr/>
          </p:nvPicPr>
          <p:blipFill>
            <a:blip r:embed="rId5"/>
            <a:stretch>
              <a:fillRect/>
            </a:stretch>
          </p:blipFill>
          <p:spPr>
            <a:xfrm>
              <a:off x="0" y="0"/>
              <a:ext cx="1640" cy="1613"/>
            </a:xfrm>
            <a:prstGeom prst="rect">
              <a:avLst/>
            </a:prstGeom>
            <a:noFill/>
            <a:ln w="9525">
              <a:noFill/>
            </a:ln>
          </p:spPr>
        </p:pic>
        <p:sp>
          <p:nvSpPr>
            <p:cNvPr id="45068" name="Text Box 13"/>
            <p:cNvSpPr txBox="1"/>
            <p:nvPr/>
          </p:nvSpPr>
          <p:spPr>
            <a:xfrm>
              <a:off x="231" y="13"/>
              <a:ext cx="1402" cy="1402"/>
            </a:xfrm>
            <a:prstGeom prst="rect">
              <a:avLst/>
            </a:prstGeom>
            <a:noFill/>
            <a:ln w="9525">
              <a:noFill/>
            </a:ln>
          </p:spPr>
          <p:txBody>
            <a:bodyPr anchor="t"/>
            <a:lstStyle/>
            <a:p>
              <a:pPr lvl="0" indent="0"/>
              <a:endParaRPr lang="zh-CN" altLang="en-US" sz="1350" dirty="0">
                <a:latin typeface="Arial" panose="020B0604020202020204" pitchFamily="34" charset="0"/>
                <a:ea typeface="宋体" panose="02010600030101010101" pitchFamily="2" charset="-122"/>
              </a:endParaRPr>
            </a:p>
          </p:txBody>
        </p:sp>
      </p:grpSp>
      <p:pic>
        <p:nvPicPr>
          <p:cNvPr id="45069" name="组合 42"/>
          <p:cNvPicPr/>
          <p:nvPr/>
        </p:nvPicPr>
        <p:blipFill>
          <a:blip r:embed="rId6"/>
          <a:stretch>
            <a:fillRect/>
          </a:stretch>
        </p:blipFill>
        <p:spPr>
          <a:xfrm>
            <a:off x="2450306" y="2002631"/>
            <a:ext cx="1815704" cy="1493044"/>
          </a:xfrm>
          <a:prstGeom prst="rect">
            <a:avLst/>
          </a:prstGeom>
          <a:noFill/>
          <a:ln w="9525">
            <a:noFill/>
          </a:ln>
        </p:spPr>
      </p:pic>
      <p:pic>
        <p:nvPicPr>
          <p:cNvPr id="45070" name="组合 43"/>
          <p:cNvPicPr/>
          <p:nvPr/>
        </p:nvPicPr>
        <p:blipFill>
          <a:blip r:embed="rId7"/>
          <a:stretch>
            <a:fillRect/>
          </a:stretch>
        </p:blipFill>
        <p:spPr>
          <a:xfrm>
            <a:off x="2706291" y="913210"/>
            <a:ext cx="1358503" cy="1103709"/>
          </a:xfrm>
          <a:prstGeom prst="rect">
            <a:avLst/>
          </a:prstGeom>
          <a:noFill/>
          <a:ln w="9525">
            <a:noFill/>
          </a:ln>
        </p:spPr>
      </p:pic>
      <p:pic>
        <p:nvPicPr>
          <p:cNvPr id="45071" name="组合 44"/>
          <p:cNvPicPr/>
          <p:nvPr/>
        </p:nvPicPr>
        <p:blipFill>
          <a:blip r:embed="rId8"/>
          <a:stretch>
            <a:fillRect/>
          </a:stretch>
        </p:blipFill>
        <p:spPr>
          <a:xfrm>
            <a:off x="4196954" y="2155031"/>
            <a:ext cx="1358503" cy="1108472"/>
          </a:xfrm>
          <a:prstGeom prst="rect">
            <a:avLst/>
          </a:prstGeom>
          <a:noFill/>
          <a:ln w="9525">
            <a:noFill/>
          </a:ln>
        </p:spPr>
      </p:pic>
      <p:grpSp>
        <p:nvGrpSpPr>
          <p:cNvPr id="45072" name="Group 17"/>
          <p:cNvGrpSpPr/>
          <p:nvPr/>
        </p:nvGrpSpPr>
        <p:grpSpPr>
          <a:xfrm>
            <a:off x="3050381" y="3381375"/>
            <a:ext cx="1076325" cy="896541"/>
            <a:chOff x="0" y="0"/>
            <a:chExt cx="1257312" cy="1257312"/>
          </a:xfrm>
        </p:grpSpPr>
        <p:grpSp>
          <p:nvGrpSpPr>
            <p:cNvPr id="45073" name="Group 18"/>
            <p:cNvGrpSpPr/>
            <p:nvPr/>
          </p:nvGrpSpPr>
          <p:grpSpPr>
            <a:xfrm>
              <a:off x="-312604" y="-13631"/>
              <a:ext cx="1580875" cy="1548830"/>
              <a:chOff x="0" y="0"/>
              <a:chExt cx="1804416" cy="1767840"/>
            </a:xfrm>
          </p:grpSpPr>
          <p:pic>
            <p:nvPicPr>
              <p:cNvPr id="45074" name="椭圆 49"/>
              <p:cNvPicPr/>
              <p:nvPr/>
            </p:nvPicPr>
            <p:blipFill>
              <a:blip r:embed="rId9"/>
              <a:stretch>
                <a:fillRect/>
              </a:stretch>
            </p:blipFill>
            <p:spPr>
              <a:xfrm>
                <a:off x="0" y="0"/>
                <a:ext cx="1804416" cy="1767840"/>
              </a:xfrm>
              <a:prstGeom prst="rect">
                <a:avLst/>
              </a:prstGeom>
              <a:noFill/>
              <a:ln w="9525">
                <a:noFill/>
              </a:ln>
            </p:spPr>
          </p:pic>
          <p:sp>
            <p:nvSpPr>
              <p:cNvPr id="45075" name="Text Box 20"/>
              <p:cNvSpPr txBox="1"/>
              <p:nvPr/>
            </p:nvSpPr>
            <p:spPr>
              <a:xfrm>
                <a:off x="566973" y="225723"/>
                <a:ext cx="1014768" cy="1014770"/>
              </a:xfrm>
              <a:prstGeom prst="rect">
                <a:avLst/>
              </a:prstGeom>
              <a:noFill/>
              <a:ln w="9525">
                <a:noFill/>
              </a:ln>
            </p:spPr>
            <p:txBody>
              <a:bodyPr anchor="t"/>
              <a:lstStyle/>
              <a:p>
                <a:pPr lvl="0" indent="0"/>
                <a:r>
                  <a:rPr lang="zh-CN" altLang="en-US" sz="1350" dirty="0">
                    <a:solidFill>
                      <a:srgbClr val="FFFFFF"/>
                    </a:solidFill>
                    <a:latin typeface="Arial" panose="020B0604020202020204" pitchFamily="34" charset="0"/>
                    <a:ea typeface="黑体" panose="02010609060101010101" pitchFamily="49" charset="-122"/>
                  </a:rPr>
                  <a:t>收到回复邮件</a:t>
                </a:r>
              </a:p>
            </p:txBody>
          </p:sp>
        </p:grpSp>
        <p:sp>
          <p:nvSpPr>
            <p:cNvPr id="45076" name="椭圆 14"/>
            <p:cNvSpPr/>
            <p:nvPr/>
          </p:nvSpPr>
          <p:spPr>
            <a:xfrm>
              <a:off x="183590" y="183590"/>
              <a:ext cx="890132" cy="890132"/>
            </a:xfrm>
            <a:prstGeom prst="rect">
              <a:avLst/>
            </a:prstGeom>
            <a:noFill/>
            <a:ln w="9525">
              <a:noFill/>
            </a:ln>
          </p:spPr>
          <p:txBody>
            <a:bodyPr lIns="26670" tIns="26670" rIns="26670" bIns="26670" anchor="ctr"/>
            <a:lstStyle/>
            <a:p>
              <a:pPr lvl="0" indent="0" defTabSz="1244600">
                <a:lnSpc>
                  <a:spcPct val="90000"/>
                </a:lnSpc>
                <a:spcAft>
                  <a:spcPct val="35000"/>
                </a:spcAft>
              </a:pPr>
              <a:endParaRPr lang="zh-CN" altLang="en-US" sz="2100" dirty="0">
                <a:solidFill>
                  <a:srgbClr val="FFFFFF"/>
                </a:solidFill>
                <a:latin typeface="Arial" panose="020B0604020202020204" pitchFamily="34" charset="0"/>
                <a:ea typeface="黑体" panose="02010609060101010101" pitchFamily="49" charset="-122"/>
              </a:endParaRPr>
            </a:p>
          </p:txBody>
        </p:sp>
      </p:grpSp>
      <p:pic>
        <p:nvPicPr>
          <p:cNvPr id="45077" name="组合 46"/>
          <p:cNvPicPr/>
          <p:nvPr/>
        </p:nvPicPr>
        <p:blipFill>
          <a:blip r:embed="rId10"/>
          <a:stretch>
            <a:fillRect/>
          </a:stretch>
        </p:blipFill>
        <p:spPr>
          <a:xfrm>
            <a:off x="1120379" y="2215754"/>
            <a:ext cx="1357313" cy="1108472"/>
          </a:xfrm>
          <a:prstGeom prst="rect">
            <a:avLst/>
          </a:prstGeom>
          <a:noFill/>
          <a:ln w="9525">
            <a:noFill/>
          </a:ln>
        </p:spPr>
      </p:pic>
      <p:grpSp>
        <p:nvGrpSpPr>
          <p:cNvPr id="28" name="组合 27"/>
          <p:cNvGrpSpPr/>
          <p:nvPr/>
        </p:nvGrpSpPr>
        <p:grpSpPr>
          <a:xfrm>
            <a:off x="-3571" y="520304"/>
            <a:ext cx="2527697" cy="370284"/>
            <a:chOff x="0" y="0"/>
            <a:chExt cx="3370216" cy="493479"/>
          </a:xfrm>
        </p:grpSpPr>
        <p:grpSp>
          <p:nvGrpSpPr>
            <p:cNvPr id="45079" name="组合 30"/>
            <p:cNvGrpSpPr/>
            <p:nvPr/>
          </p:nvGrpSpPr>
          <p:grpSpPr>
            <a:xfrm>
              <a:off x="0" y="0"/>
              <a:ext cx="3370216" cy="493479"/>
              <a:chOff x="0" y="0"/>
              <a:chExt cx="3370216" cy="493479"/>
            </a:xfrm>
          </p:grpSpPr>
          <p:sp>
            <p:nvSpPr>
              <p:cNvPr id="45080" name="矩形 30"/>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5081"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5082"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接</a:t>
              </a:r>
              <a:r>
                <a:rPr lang="en-US" altLang="zh-CN" sz="1500" b="1" dirty="0">
                  <a:solidFill>
                    <a:schemeClr val="bg1"/>
                  </a:solidFill>
                  <a:latin typeface="微软雅黑" panose="020B0503020204020204" charset="-122"/>
                  <a:ea typeface="微软雅黑" panose="020B0503020204020204" charset="-122"/>
                  <a:sym typeface="微软雅黑" panose="020B0503020204020204" charset="-122"/>
                </a:rPr>
                <a:t>offer</a:t>
              </a:r>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注意事项</a:t>
              </a:r>
              <a:endParaRPr lang="zh-CN" altLang="en-US" sz="1500" b="1" dirty="0">
                <a:latin typeface="Arial" panose="020B0604020202020204" pitchFamily="34" charset="0"/>
                <a:ea typeface="宋体" panose="02010600030101010101" pitchFamily="2" charset="-122"/>
              </a:endParaRPr>
            </a:p>
          </p:txBody>
        </p:sp>
      </p:grpSp>
      <p:grpSp>
        <p:nvGrpSpPr>
          <p:cNvPr id="45083" name="组合 44"/>
          <p:cNvGrpSpPr/>
          <p:nvPr/>
        </p:nvGrpSpPr>
        <p:grpSpPr>
          <a:xfrm>
            <a:off x="6497241" y="4495800"/>
            <a:ext cx="169069" cy="186929"/>
            <a:chOff x="0" y="0"/>
            <a:chExt cx="299785" cy="299785"/>
          </a:xfrm>
        </p:grpSpPr>
        <p:sp>
          <p:nvSpPr>
            <p:cNvPr id="45084"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5085"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5086" name="组合 47"/>
          <p:cNvGrpSpPr/>
          <p:nvPr/>
        </p:nvGrpSpPr>
        <p:grpSpPr>
          <a:xfrm flipH="1">
            <a:off x="6218635" y="4495800"/>
            <a:ext cx="169069" cy="186929"/>
            <a:chOff x="0" y="0"/>
            <a:chExt cx="299785" cy="299785"/>
          </a:xfrm>
        </p:grpSpPr>
        <p:sp>
          <p:nvSpPr>
            <p:cNvPr id="45087"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5088"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3878763336"/>
      </p:ext>
    </p:extLst>
  </p:cSld>
  <p:clrMapOvr>
    <a:masterClrMapping/>
  </p:clrMapOvr>
  <p:transition>
    <p:pull dir="d"/>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9"/>
          <p:cNvGrpSpPr/>
          <p:nvPr/>
        </p:nvGrpSpPr>
        <p:grpSpPr>
          <a:xfrm>
            <a:off x="402431" y="1176338"/>
            <a:ext cx="923925" cy="973931"/>
            <a:chOff x="-35325" y="231662"/>
            <a:chExt cx="1231590" cy="1557556"/>
          </a:xfrm>
        </p:grpSpPr>
        <p:sp>
          <p:nvSpPr>
            <p:cNvPr id="26" name="燕尾形 25"/>
            <p:cNvSpPr/>
            <p:nvPr/>
          </p:nvSpPr>
          <p:spPr>
            <a:xfrm rot="5400000">
              <a:off x="-198308" y="394646"/>
              <a:ext cx="1557556" cy="1231590"/>
            </a:xfrm>
            <a:prstGeom prst="chevron">
              <a:avLst/>
            </a:prstGeom>
            <a:solidFill>
              <a:srgbClr val="E67468"/>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7" name="燕尾形 4"/>
            <p:cNvSpPr/>
            <p:nvPr/>
          </p:nvSpPr>
          <p:spPr>
            <a:xfrm>
              <a:off x="-35325" y="846688"/>
              <a:ext cx="1231590" cy="327506"/>
            </a:xfrm>
            <a:prstGeom prst="rect">
              <a:avLst/>
            </a:prstGeom>
          </p:spPr>
          <p:style>
            <a:lnRef idx="0">
              <a:scrgbClr r="0" g="0" b="0"/>
            </a:lnRef>
            <a:fillRef idx="0">
              <a:scrgbClr r="0" g="0" b="0"/>
            </a:fillRef>
            <a:effectRef idx="0">
              <a:scrgbClr r="0" g="0" b="0"/>
            </a:effectRef>
            <a:fontRef idx="minor">
              <a:schemeClr val="lt1"/>
            </a:fontRef>
          </p:style>
          <p:txBody>
            <a:bodyPr lIns="10477" tIns="10477" rIns="10477" bIns="10477" spcCol="1270" anchor="ctr"/>
            <a:lstStyle/>
            <a:p>
              <a:pPr marL="0" marR="0" lvl="0" indent="0" algn="l" defTabSz="9779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50" b="0" i="0" u="none" strike="noStrike" kern="1200" cap="none" spc="0" normalizeH="0" baseline="0" noProof="0" dirty="0">
                  <a:ln>
                    <a:noFill/>
                  </a:ln>
                  <a:solidFill>
                    <a:schemeClr val="tx1"/>
                  </a:solidFill>
                  <a:effectLst/>
                  <a:uLnTx/>
                  <a:uFillTx/>
                  <a:latin typeface="+mn-lt"/>
                  <a:ea typeface="+mn-ea"/>
                  <a:cs typeface="+mn-cs"/>
                </a:rPr>
                <a:t>薪资谈判</a:t>
              </a:r>
            </a:p>
          </p:txBody>
        </p:sp>
      </p:grpSp>
      <p:grpSp>
        <p:nvGrpSpPr>
          <p:cNvPr id="3" name="组合 10"/>
          <p:cNvGrpSpPr/>
          <p:nvPr/>
        </p:nvGrpSpPr>
        <p:grpSpPr>
          <a:xfrm>
            <a:off x="1272779" y="1053704"/>
            <a:ext cx="5182790" cy="878681"/>
            <a:chOff x="1125615" y="35805"/>
            <a:chExt cx="6910766" cy="1404659"/>
          </a:xfrm>
        </p:grpSpPr>
        <p:sp>
          <p:nvSpPr>
            <p:cNvPr id="24" name="同侧圆角矩形 23"/>
            <p:cNvSpPr/>
            <p:nvPr/>
          </p:nvSpPr>
          <p:spPr>
            <a:xfrm rot="5400000">
              <a:off x="3878668" y="-2717248"/>
              <a:ext cx="1404659" cy="6910766"/>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5" name="同侧圆角矩形 6"/>
            <p:cNvSpPr/>
            <p:nvPr/>
          </p:nvSpPr>
          <p:spPr>
            <a:xfrm>
              <a:off x="1125615" y="104325"/>
              <a:ext cx="6842500" cy="126761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8572" rIns="8572" bIns="8572" spcCol="1270" anchor="ctr"/>
            <a:lstStyle/>
            <a:p>
              <a:pPr marL="171450" marR="0" lvl="1" indent="-171450" algn="l" defTabSz="800100" rtl="0" eaLnBrk="1" fontAlgn="base" latinLnBrk="0" hangingPunct="1">
                <a:lnSpc>
                  <a:spcPts val="2000"/>
                </a:lnSpc>
                <a:spcBef>
                  <a:spcPct val="0"/>
                </a:spcBef>
                <a:spcAft>
                  <a:spcPct val="15000"/>
                </a:spcAft>
                <a:buClrTx/>
                <a:buSzTx/>
                <a:buFontTx/>
                <a:buChar char="•"/>
                <a:defRPr/>
              </a:pPr>
              <a:r>
                <a:rPr kumimoji="0" lang="zh-CN"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劳动者在试用期的工资不得低于本单位相同岗位最低档工资或者劳动合同约定工资的百分之八十，并不得低于用人单位所在地的最低工资标准</a:t>
              </a:r>
              <a:endParaRPr kumimoji="0" lang="zh-CN" altLang="en-US"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endParaRPr>
            </a:p>
          </p:txBody>
        </p:sp>
      </p:grpSp>
      <p:grpSp>
        <p:nvGrpSpPr>
          <p:cNvPr id="4" name="组合 11"/>
          <p:cNvGrpSpPr/>
          <p:nvPr/>
        </p:nvGrpSpPr>
        <p:grpSpPr>
          <a:xfrm>
            <a:off x="402431" y="2212181"/>
            <a:ext cx="923925" cy="972741"/>
            <a:chOff x="-35325" y="1887783"/>
            <a:chExt cx="1231590" cy="1557556"/>
          </a:xfrm>
        </p:grpSpPr>
        <p:sp>
          <p:nvSpPr>
            <p:cNvPr id="22" name="燕尾形 21"/>
            <p:cNvSpPr/>
            <p:nvPr/>
          </p:nvSpPr>
          <p:spPr>
            <a:xfrm rot="5400000">
              <a:off x="-198308" y="2050766"/>
              <a:ext cx="1557556" cy="1231590"/>
            </a:xfrm>
            <a:prstGeom prst="chevron">
              <a:avLst/>
            </a:prstGeom>
            <a:solidFill>
              <a:srgbClr val="32BC7A"/>
            </a:solidFill>
          </p:spPr>
          <p:style>
            <a:lnRef idx="2">
              <a:schemeClr val="accen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sp>
        <p:sp>
          <p:nvSpPr>
            <p:cNvPr id="23" name="燕尾形 8"/>
            <p:cNvSpPr/>
            <p:nvPr/>
          </p:nvSpPr>
          <p:spPr>
            <a:xfrm>
              <a:off x="-35325" y="2503561"/>
              <a:ext cx="1231590" cy="325999"/>
            </a:xfrm>
            <a:prstGeom prst="rect">
              <a:avLst/>
            </a:prstGeom>
          </p:spPr>
          <p:style>
            <a:lnRef idx="0">
              <a:scrgbClr r="0" g="0" b="0"/>
            </a:lnRef>
            <a:fillRef idx="0">
              <a:scrgbClr r="0" g="0" b="0"/>
            </a:fillRef>
            <a:effectRef idx="0">
              <a:scrgbClr r="0" g="0" b="0"/>
            </a:effectRef>
            <a:fontRef idx="minor">
              <a:schemeClr val="lt1"/>
            </a:fontRef>
          </p:style>
          <p:txBody>
            <a:bodyPr lIns="10477" tIns="10477" rIns="10477" bIns="10477" spcCol="1270" anchor="ctr"/>
            <a:lstStyle/>
            <a:p>
              <a:pPr marL="0" marR="0" lvl="0" indent="0" algn="l" defTabSz="9779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50" b="0" i="0" u="none" strike="noStrike" kern="1200" cap="none" spc="0" normalizeH="0" baseline="0" noProof="0" dirty="0">
                  <a:ln>
                    <a:noFill/>
                  </a:ln>
                  <a:solidFill>
                    <a:schemeClr val="tx1"/>
                  </a:solidFill>
                  <a:effectLst/>
                  <a:uLnTx/>
                  <a:uFillTx/>
                  <a:latin typeface="+mn-lt"/>
                  <a:ea typeface="+mn-ea"/>
                  <a:cs typeface="+mn-cs"/>
                </a:rPr>
                <a:t>试用期</a:t>
              </a:r>
            </a:p>
          </p:txBody>
        </p:sp>
      </p:grpSp>
      <p:grpSp>
        <p:nvGrpSpPr>
          <p:cNvPr id="5" name="组合 12"/>
          <p:cNvGrpSpPr/>
          <p:nvPr/>
        </p:nvGrpSpPr>
        <p:grpSpPr>
          <a:xfrm>
            <a:off x="1272779" y="2075894"/>
            <a:ext cx="5182870" cy="1234440"/>
            <a:chOff x="1125615" y="1557249"/>
            <a:chExt cx="6910873" cy="1973787"/>
          </a:xfrm>
        </p:grpSpPr>
        <p:sp>
          <p:nvSpPr>
            <p:cNvPr id="20" name="同侧圆角矩形 19"/>
            <p:cNvSpPr/>
            <p:nvPr/>
          </p:nvSpPr>
          <p:spPr>
            <a:xfrm rot="5400000">
              <a:off x="3594158" y="-911294"/>
              <a:ext cx="1973787" cy="691087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21" name="同侧圆角矩形 10"/>
            <p:cNvSpPr/>
            <p:nvPr/>
          </p:nvSpPr>
          <p:spPr>
            <a:xfrm>
              <a:off x="1125615" y="1676041"/>
              <a:ext cx="6838902" cy="166817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8572" rIns="8572" bIns="8572" spcCol="1270" anchor="ctr"/>
            <a:lstStyle/>
            <a:p>
              <a:pPr marL="171450" marR="0" lvl="1" indent="-171450" algn="l" defTabSz="800100" rtl="0" eaLnBrk="1" fontAlgn="base" latinLnBrk="0" hangingPunct="1">
                <a:lnSpc>
                  <a:spcPts val="2000"/>
                </a:lnSpc>
                <a:spcBef>
                  <a:spcPct val="0"/>
                </a:spcBef>
                <a:spcAft>
                  <a:spcPct val="15000"/>
                </a:spcAft>
                <a:buClrTx/>
                <a:buSzTx/>
                <a:buFontTx/>
                <a:buChar char="•"/>
                <a:defRPr/>
              </a:pPr>
              <a:r>
                <a:rPr kumimoji="0" lang="zh-CN" altLang="en-US"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劳动合同期限不满一年的，试用期不得超过一个月</a:t>
              </a:r>
            </a:p>
            <a:p>
              <a:pPr marL="171450" marR="0" lvl="1" indent="-171450" algn="l" defTabSz="800100" rtl="0" eaLnBrk="1" fontAlgn="base" latinLnBrk="0" hangingPunct="1">
                <a:lnSpc>
                  <a:spcPts val="2000"/>
                </a:lnSpc>
                <a:spcBef>
                  <a:spcPct val="0"/>
                </a:spcBef>
                <a:spcAft>
                  <a:spcPct val="15000"/>
                </a:spcAft>
                <a:buClrTx/>
                <a:buSzTx/>
                <a:buFontTx/>
                <a:buChar char="•"/>
                <a:defRPr/>
              </a:pPr>
              <a:r>
                <a:rPr kumimoji="0" lang="zh-CN" altLang="en-US"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劳动合同期限一年以上不满三年的，试用期不得超过二个月；</a:t>
              </a:r>
            </a:p>
            <a:p>
              <a:pPr marL="171450" marR="0" lvl="1" indent="-171450" algn="l" defTabSz="800100" rtl="0" eaLnBrk="1" fontAlgn="base" latinLnBrk="0" hangingPunct="1">
                <a:lnSpc>
                  <a:spcPts val="2000"/>
                </a:lnSpc>
                <a:spcBef>
                  <a:spcPct val="0"/>
                </a:spcBef>
                <a:spcAft>
                  <a:spcPct val="15000"/>
                </a:spcAft>
                <a:buClrTx/>
                <a:buSzTx/>
                <a:buFontTx/>
                <a:buChar char="•"/>
                <a:defRPr/>
              </a:pPr>
              <a:r>
                <a:rPr kumimoji="0" lang="zh-CN" altLang="en-US" sz="1350" b="0" i="0" u="none" strike="noStrike" kern="1200" cap="none" spc="0" normalizeH="0" baseline="0" noProof="0" dirty="0">
                  <a:ln>
                    <a:noFill/>
                  </a:ln>
                  <a:solidFill>
                    <a:schemeClr val="dk1">
                      <a:hueOff val="0"/>
                      <a:satOff val="0"/>
                      <a:lumOff val="0"/>
                      <a:alphaOff val="0"/>
                    </a:schemeClr>
                  </a:solidFill>
                  <a:effectLst/>
                  <a:uLnTx/>
                  <a:uFillTx/>
                  <a:latin typeface="+mn-lt"/>
                  <a:ea typeface="+mn-ea"/>
                  <a:cs typeface="+mn-cs"/>
                </a:rPr>
                <a:t>三年以上固定期限和无固定期限的劳动合同，试用期不得超过六个月。同一用人单位与同一劳动者只能约定一次试用期</a:t>
              </a:r>
            </a:p>
          </p:txBody>
        </p:sp>
      </p:grpSp>
      <p:grpSp>
        <p:nvGrpSpPr>
          <p:cNvPr id="6" name="组合 13"/>
          <p:cNvGrpSpPr/>
          <p:nvPr/>
        </p:nvGrpSpPr>
        <p:grpSpPr bwMode="auto">
          <a:xfrm>
            <a:off x="402431" y="3339703"/>
            <a:ext cx="923925" cy="973337"/>
            <a:chOff x="-35325" y="3693050"/>
            <a:chExt cx="1231590" cy="1557556"/>
          </a:xfrm>
          <a:solidFill>
            <a:srgbClr val="99CCFF"/>
          </a:solidFill>
        </p:grpSpPr>
        <p:sp>
          <p:nvSpPr>
            <p:cNvPr id="18" name="燕尾形 17"/>
            <p:cNvSpPr/>
            <p:nvPr/>
          </p:nvSpPr>
          <p:spPr>
            <a:xfrm rot="5400000">
              <a:off x="-198308" y="3856033"/>
              <a:ext cx="1557556" cy="1231590"/>
            </a:xfrm>
            <a:prstGeom prst="chevron">
              <a:avLst/>
            </a:prstGeom>
            <a:grpFill/>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9" name="燕尾形 12"/>
            <p:cNvSpPr/>
            <p:nvPr/>
          </p:nvSpPr>
          <p:spPr>
            <a:xfrm>
              <a:off x="-35325" y="4309086"/>
              <a:ext cx="1231590" cy="325484"/>
            </a:xfrm>
            <a:prstGeom prst="rect">
              <a:avLst/>
            </a:prstGeom>
            <a:grpFill/>
          </p:spPr>
          <p:style>
            <a:lnRef idx="0">
              <a:scrgbClr r="0" g="0" b="0"/>
            </a:lnRef>
            <a:fillRef idx="0">
              <a:scrgbClr r="0" g="0" b="0"/>
            </a:fillRef>
            <a:effectRef idx="0">
              <a:scrgbClr r="0" g="0" b="0"/>
            </a:effectRef>
            <a:fontRef idx="minor">
              <a:schemeClr val="lt1"/>
            </a:fontRef>
          </p:style>
          <p:txBody>
            <a:bodyPr lIns="10477" tIns="10477" rIns="10477" bIns="10477" spcCol="1270" anchor="ctr"/>
            <a:lstStyle/>
            <a:p>
              <a:pPr marL="0" marR="0" lvl="0" indent="0" algn="l" defTabSz="977900" rtl="0" eaLnBrk="1" fontAlgn="base" latinLnBrk="0" hangingPunct="1">
                <a:lnSpc>
                  <a:spcPct val="90000"/>
                </a:lnSpc>
                <a:spcBef>
                  <a:spcPct val="0"/>
                </a:spcBef>
                <a:spcAft>
                  <a:spcPct val="35000"/>
                </a:spcAft>
                <a:buClrTx/>
                <a:buSzTx/>
                <a:buFont typeface="Arial" panose="020B0604020202020204" pitchFamily="34" charset="0"/>
                <a:buNone/>
                <a:defRPr/>
              </a:pPr>
              <a:r>
                <a:rPr kumimoji="0" lang="zh-CN" altLang="en-US" sz="1650" b="0" i="0" u="none" strike="noStrike" kern="1200" cap="none" spc="0" normalizeH="0" baseline="0" noProof="0" dirty="0">
                  <a:ln>
                    <a:noFill/>
                  </a:ln>
                  <a:solidFill>
                    <a:schemeClr val="tx1"/>
                  </a:solidFill>
                  <a:effectLst/>
                  <a:uLnTx/>
                  <a:uFillTx/>
                  <a:latin typeface="+mn-lt"/>
                  <a:ea typeface="+mn-ea"/>
                  <a:cs typeface="+mn-cs"/>
                </a:rPr>
                <a:t>福利待遇</a:t>
              </a:r>
            </a:p>
          </p:txBody>
        </p:sp>
      </p:grpSp>
      <p:grpSp>
        <p:nvGrpSpPr>
          <p:cNvPr id="7" name="组合 14"/>
          <p:cNvGrpSpPr/>
          <p:nvPr/>
        </p:nvGrpSpPr>
        <p:grpSpPr>
          <a:xfrm>
            <a:off x="1272461" y="3396454"/>
            <a:ext cx="5182870" cy="1280795"/>
            <a:chOff x="1125192" y="3784549"/>
            <a:chExt cx="6910872" cy="2047939"/>
          </a:xfrm>
        </p:grpSpPr>
        <p:sp>
          <p:nvSpPr>
            <p:cNvPr id="16" name="同侧圆角矩形 15"/>
            <p:cNvSpPr/>
            <p:nvPr/>
          </p:nvSpPr>
          <p:spPr>
            <a:xfrm rot="5400000">
              <a:off x="3556658" y="1353082"/>
              <a:ext cx="2047939" cy="6910872"/>
            </a:xfrm>
            <a:prstGeom prst="round2SameRect">
              <a:avLst/>
            </a:prstGeom>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sp>
        <p:sp>
          <p:nvSpPr>
            <p:cNvPr id="17" name="同侧圆角矩形 14"/>
            <p:cNvSpPr/>
            <p:nvPr/>
          </p:nvSpPr>
          <p:spPr>
            <a:xfrm>
              <a:off x="1125615" y="4033817"/>
              <a:ext cx="6818686" cy="1707674"/>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lIns="96012" tIns="8572" rIns="8572" bIns="8572" spcCol="1270" anchor="ctr"/>
            <a:lstStyle/>
            <a:p>
              <a:pPr marL="171450" marR="0" lvl="1" indent="-171450" algn="l" defTabSz="800100" rtl="0" eaLnBrk="1" fontAlgn="base" latinLnBrk="0" hangingPunct="1">
                <a:lnSpc>
                  <a:spcPct val="90000"/>
                </a:lnSpc>
                <a:spcBef>
                  <a:spcPct val="0"/>
                </a:spcBef>
                <a:spcAft>
                  <a:spcPct val="15000"/>
                </a:spcAft>
                <a:buClrTx/>
                <a:buSzTx/>
                <a:buFontTx/>
                <a:buChar char="•"/>
                <a:defRPr/>
              </a:pPr>
              <a:r>
                <a:rPr kumimoji="0" lang="zh-CN" altLang="en-US" sz="1350" b="0" i="0" u="none" strike="noStrike" kern="1200" cap="none" spc="0" normalizeH="0" baseline="0" noProof="0" dirty="0">
                  <a:ln>
                    <a:noFill/>
                  </a:ln>
                  <a:solidFill>
                    <a:schemeClr val="tx1"/>
                  </a:solidFill>
                  <a:effectLst/>
                  <a:uLnTx/>
                  <a:uFillTx/>
                  <a:latin typeface="+mn-ea"/>
                  <a:ea typeface="+mn-ea"/>
                  <a:cs typeface="+mn-cs"/>
                </a:rPr>
                <a:t>“五险”指的是五种保险，包括</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2" action="ppaction://hlinkfile"/>
                </a:rPr>
                <a:t>养老保险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3" action="ppaction://hlinkfile"/>
                </a:rPr>
                <a:t>医疗保险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4" action="ppaction://hlinkfile"/>
                </a:rPr>
                <a:t>失业保险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5" action="ppaction://hlinkfile"/>
                </a:rPr>
                <a:t>工伤保险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和</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6" action="ppaction://hlinkfile"/>
                </a:rPr>
                <a:t>生育保险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；“一金”指的是</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7" action="ppaction://hlinkfile"/>
                </a:rPr>
                <a:t>住房公积金</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。其中</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2" action="ppaction://hlinkfile"/>
                </a:rPr>
                <a:t>养老保险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3" action="ppaction://hlinkfile"/>
                </a:rPr>
                <a:t>医疗保险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和</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4" action="ppaction://hlinkfile"/>
                </a:rPr>
                <a:t>失业保险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，这三种险是由企业和个人共同缴纳的保费，</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5" action="ppaction://hlinkfile"/>
                </a:rPr>
                <a:t>工伤保险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和</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6" action="ppaction://hlinkfile"/>
                </a:rPr>
                <a:t>生育保险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完全是由企业承担的。个人不需要缴纳。这里要注意的是“</a:t>
              </a:r>
              <a:r>
                <a:rPr kumimoji="0" lang="zh-CN" altLang="en-US" sz="1350" b="0" i="0" u="none" strike="noStrike" kern="1200" cap="none" spc="0" normalizeH="0" baseline="0" noProof="0" dirty="0">
                  <a:ln>
                    <a:noFill/>
                  </a:ln>
                  <a:solidFill>
                    <a:schemeClr val="tx1"/>
                  </a:solidFill>
                  <a:effectLst/>
                  <a:uLnTx/>
                  <a:uFillTx/>
                  <a:latin typeface="+mn-ea"/>
                  <a:ea typeface="+mn-ea"/>
                  <a:cs typeface="+mn-cs"/>
                  <a:hlinkClick r:id="rId8" action="ppaction://hlinkfile"/>
                </a:rPr>
                <a:t>五险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”是法定的，而“一金”不是法定的</a:t>
              </a:r>
            </a:p>
            <a:p>
              <a:pPr marL="171450" marR="0" lvl="1" indent="-171450" algn="l" defTabSz="800100" rtl="0" eaLnBrk="1" fontAlgn="base" latinLnBrk="0" hangingPunct="1">
                <a:lnSpc>
                  <a:spcPct val="90000"/>
                </a:lnSpc>
                <a:spcBef>
                  <a:spcPct val="0"/>
                </a:spcBef>
                <a:spcAft>
                  <a:spcPct val="15000"/>
                </a:spcAft>
                <a:buClrTx/>
                <a:buSzTx/>
                <a:buFontTx/>
                <a:buChar char="•"/>
                <a:defRPr/>
              </a:pPr>
              <a:r>
                <a:rPr kumimoji="0" lang="zh-CN" altLang="en-US" sz="1350" b="0" i="0" u="none" strike="noStrike" kern="1200" cap="none" spc="0" normalizeH="0" baseline="0" noProof="0" dirty="0">
                  <a:ln>
                    <a:noFill/>
                  </a:ln>
                  <a:solidFill>
                    <a:schemeClr val="tx1"/>
                  </a:solidFill>
                  <a:effectLst/>
                  <a:uLnTx/>
                  <a:uFillTx/>
                  <a:latin typeface="+mn-ea"/>
                  <a:ea typeface="+mn-ea"/>
                  <a:cs typeface="+mn-cs"/>
                </a:rPr>
                <a:t>其它福利：项目奖、加班费、</a:t>
              </a:r>
              <a:r>
                <a:rPr kumimoji="0" lang="zh-CN" sz="1350" b="0" i="0" u="none" strike="noStrike" kern="1200" cap="none" spc="0" normalizeH="0" baseline="0" noProof="0" dirty="0">
                  <a:ln>
                    <a:noFill/>
                  </a:ln>
                  <a:solidFill>
                    <a:schemeClr val="tx1"/>
                  </a:solidFill>
                  <a:effectLst/>
                  <a:uLnTx/>
                  <a:uFillTx/>
                  <a:latin typeface="+mn-ea"/>
                  <a:ea typeface="+mn-ea"/>
                  <a:cs typeface="+mn-cs"/>
                </a:rPr>
                <a:t>饭补</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sz="1350" b="0" i="0" u="none" strike="noStrike" kern="1200" cap="none" spc="0" normalizeH="0" baseline="0" noProof="0" dirty="0">
                  <a:ln>
                    <a:noFill/>
                  </a:ln>
                  <a:solidFill>
                    <a:schemeClr val="tx1"/>
                  </a:solidFill>
                  <a:effectLst/>
                  <a:uLnTx/>
                  <a:uFillTx/>
                  <a:latin typeface="+mn-ea"/>
                  <a:ea typeface="+mn-ea"/>
                  <a:cs typeface="+mn-cs"/>
                </a:rPr>
                <a:t>电话补</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a:t>
              </a:r>
              <a:r>
                <a:rPr kumimoji="0" lang="zh-CN" sz="1350" b="0" i="0" u="none" strike="noStrike" kern="1200" cap="none" spc="0" normalizeH="0" baseline="0" noProof="0" dirty="0">
                  <a:ln>
                    <a:noFill/>
                  </a:ln>
                  <a:solidFill>
                    <a:schemeClr val="tx1"/>
                  </a:solidFill>
                  <a:effectLst/>
                  <a:uLnTx/>
                  <a:uFillTx/>
                  <a:latin typeface="+mn-ea"/>
                  <a:ea typeface="+mn-ea"/>
                  <a:cs typeface="+mn-cs"/>
                </a:rPr>
                <a:t>交通补助</a:t>
              </a:r>
              <a:r>
                <a:rPr kumimoji="0" lang="zh-CN" altLang="en-US" sz="1350" b="0" i="0" u="none" strike="noStrike" kern="1200" cap="none" spc="0" normalizeH="0" baseline="0" noProof="0" dirty="0">
                  <a:ln>
                    <a:noFill/>
                  </a:ln>
                  <a:solidFill>
                    <a:schemeClr val="tx1"/>
                  </a:solidFill>
                  <a:effectLst/>
                  <a:uLnTx/>
                  <a:uFillTx/>
                  <a:latin typeface="+mn-ea"/>
                  <a:ea typeface="+mn-ea"/>
                  <a:cs typeface="+mn-cs"/>
                </a:rPr>
                <a:t>、房补等</a:t>
              </a:r>
            </a:p>
          </p:txBody>
        </p:sp>
      </p:grpSp>
      <p:grpSp>
        <p:nvGrpSpPr>
          <p:cNvPr id="28" name="组合 27"/>
          <p:cNvGrpSpPr/>
          <p:nvPr/>
        </p:nvGrpSpPr>
        <p:grpSpPr>
          <a:xfrm>
            <a:off x="-3571" y="520304"/>
            <a:ext cx="2527697" cy="370284"/>
            <a:chOff x="0" y="0"/>
            <a:chExt cx="3370216" cy="493479"/>
          </a:xfrm>
        </p:grpSpPr>
        <p:grpSp>
          <p:nvGrpSpPr>
            <p:cNvPr id="46098" name="组合 30"/>
            <p:cNvGrpSpPr/>
            <p:nvPr/>
          </p:nvGrpSpPr>
          <p:grpSpPr>
            <a:xfrm>
              <a:off x="0" y="0"/>
              <a:ext cx="3370216" cy="493479"/>
              <a:chOff x="0" y="0"/>
              <a:chExt cx="3370216" cy="493479"/>
            </a:xfrm>
          </p:grpSpPr>
          <p:sp>
            <p:nvSpPr>
              <p:cNvPr id="46099" name="矩形 30"/>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6100"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6101"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劳动合同注意事项</a:t>
              </a:r>
              <a:endParaRPr lang="zh-CN" altLang="en-US" sz="1500" b="1" dirty="0">
                <a:latin typeface="Arial" panose="020B0604020202020204" pitchFamily="34" charset="0"/>
                <a:ea typeface="宋体" panose="02010600030101010101" pitchFamily="2" charset="-122"/>
              </a:endParaRPr>
            </a:p>
          </p:txBody>
        </p:sp>
      </p:grpSp>
      <p:grpSp>
        <p:nvGrpSpPr>
          <p:cNvPr id="46102" name="组合 44"/>
          <p:cNvGrpSpPr/>
          <p:nvPr/>
        </p:nvGrpSpPr>
        <p:grpSpPr>
          <a:xfrm>
            <a:off x="6572299" y="4617069"/>
            <a:ext cx="169069" cy="186929"/>
            <a:chOff x="0" y="0"/>
            <a:chExt cx="299785" cy="299785"/>
          </a:xfrm>
        </p:grpSpPr>
        <p:sp>
          <p:nvSpPr>
            <p:cNvPr id="46103"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6104"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6105" name="组合 47"/>
          <p:cNvGrpSpPr/>
          <p:nvPr/>
        </p:nvGrpSpPr>
        <p:grpSpPr>
          <a:xfrm flipH="1">
            <a:off x="6293693" y="4617069"/>
            <a:ext cx="169069" cy="186929"/>
            <a:chOff x="0" y="0"/>
            <a:chExt cx="299785" cy="299785"/>
          </a:xfrm>
        </p:grpSpPr>
        <p:sp>
          <p:nvSpPr>
            <p:cNvPr id="46106"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6107"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3158163760"/>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323850" y="1019175"/>
            <a:ext cx="6331744" cy="507831"/>
          </a:xfrm>
          <a:prstGeom prst="rect">
            <a:avLst/>
          </a:prstGeom>
          <a:ln>
            <a:solidFill>
              <a:schemeClr val="accent2">
                <a:lumMod val="75000"/>
              </a:schemeClr>
            </a:solidFill>
          </a:ln>
        </p:spPr>
        <p:txBody>
          <a:bodyPr>
            <a:spAutoFit/>
          </a:body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200" b="1" i="0" u="none" strike="noStrike" kern="1200" cap="none" spc="0" normalizeH="0" baseline="0" noProof="0" dirty="0">
                <a:ln>
                  <a:noFill/>
                </a:ln>
                <a:solidFill>
                  <a:schemeClr val="accent2">
                    <a:lumMod val="50000"/>
                  </a:schemeClr>
                </a:solidFill>
                <a:effectLst/>
                <a:uLnTx/>
                <a:uFillTx/>
                <a:latin typeface="黑体" panose="02010609060101010101" pitchFamily="49" charset="-122"/>
                <a:ea typeface="黑体" panose="02010609060101010101" pitchFamily="49" charset="-122"/>
                <a:cs typeface="+mn-cs"/>
              </a:rPr>
              <a:t> </a:t>
            </a:r>
            <a:r>
              <a:rPr kumimoji="0" lang="zh-CN" altLang="en-US" sz="135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应聘了很多，没有</a:t>
            </a:r>
            <a:r>
              <a:rPr kumimoji="0" lang="en-US" altLang="zh-CN" sz="135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Offer  </a:t>
            </a:r>
            <a:r>
              <a:rPr lang="en-US" altLang="zh-CN" sz="2100" b="1" dirty="0">
                <a:latin typeface="黑体" panose="02010609060101010101" pitchFamily="49" charset="-122"/>
                <a:ea typeface="黑体" panose="02010609060101010101" pitchFamily="49" charset="-122"/>
              </a:rPr>
              <a:t> </a:t>
            </a:r>
            <a:r>
              <a:rPr lang="en-US" altLang="zh-CN" sz="2100" b="1" dirty="0" smtClean="0">
                <a:latin typeface="黑体" panose="02010609060101010101" pitchFamily="49" charset="-122"/>
                <a:ea typeface="黑体" panose="02010609060101010101" pitchFamily="49" charset="-122"/>
              </a:rPr>
              <a:t>  </a:t>
            </a:r>
            <a:r>
              <a:rPr kumimoji="0" lang="en-US" altLang="zh-CN" sz="21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r>
              <a:rPr kumimoji="0" lang="zh-CN" altLang="en-US" sz="135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mn-cs"/>
              </a:rPr>
              <a:t>技术不</a:t>
            </a:r>
            <a:r>
              <a:rPr kumimoji="0" lang="zh-CN" altLang="en-US" sz="135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行          面试了一个多月</a:t>
            </a:r>
            <a:r>
              <a:rPr kumimoji="0" lang="en-US" altLang="zh-CN" sz="2700" b="1" i="0" u="none" strike="noStrike" kern="1200" cap="none" spc="0" normalizeH="0" baseline="0" noProof="0" dirty="0" smtClean="0">
                <a:ln>
                  <a:noFill/>
                </a:ln>
                <a:solidFill>
                  <a:schemeClr val="tx1"/>
                </a:solidFill>
                <a:effectLst/>
                <a:uLnTx/>
                <a:uFillTx/>
                <a:latin typeface="黑体" panose="02010609060101010101" pitchFamily="49" charset="-122"/>
                <a:ea typeface="黑体" panose="02010609060101010101" pitchFamily="49" charset="-122"/>
                <a:cs typeface="+mn-cs"/>
              </a:rPr>
              <a:t>  </a:t>
            </a:r>
            <a:endParaRPr kumimoji="0" lang="zh-CN" altLang="en-US" sz="1350" b="0" i="0" u="none" strike="noStrike" kern="1200" cap="none" spc="0" normalizeH="0" baseline="0" noProof="0" dirty="0">
              <a:ln>
                <a:noFill/>
              </a:ln>
              <a:solidFill>
                <a:schemeClr val="tx1"/>
              </a:solidFill>
              <a:effectLst/>
              <a:uLnTx/>
              <a:uFillTx/>
              <a:latin typeface="Arial" panose="020B0604020202020204" pitchFamily="34" charset="0"/>
              <a:ea typeface="宋体" panose="02010600030101010101" pitchFamily="2" charset="-122"/>
              <a:cs typeface="+mn-cs"/>
            </a:endParaRPr>
          </a:p>
        </p:txBody>
      </p:sp>
      <p:graphicFrame>
        <p:nvGraphicFramePr>
          <p:cNvPr id="17" name="Group 2"/>
          <p:cNvGraphicFramePr>
            <a:graphicFrameLocks noGrp="1"/>
          </p:cNvGraphicFramePr>
          <p:nvPr>
            <p:extLst/>
          </p:nvPr>
        </p:nvGraphicFramePr>
        <p:xfrm>
          <a:off x="391716" y="1694260"/>
          <a:ext cx="6263640" cy="2700534"/>
        </p:xfrm>
        <a:graphic>
          <a:graphicData uri="http://schemas.openxmlformats.org/drawingml/2006/table">
            <a:tbl>
              <a:tblPr/>
              <a:tblGrid>
                <a:gridCol w="739775">
                  <a:extLst>
                    <a:ext uri="{9D8B030D-6E8A-4147-A177-3AD203B41FA5}">
                      <a16:colId xmlns:a16="http://schemas.microsoft.com/office/drawing/2014/main" val="20000"/>
                    </a:ext>
                  </a:extLst>
                </a:gridCol>
                <a:gridCol w="3076575">
                  <a:extLst>
                    <a:ext uri="{9D8B030D-6E8A-4147-A177-3AD203B41FA5}">
                      <a16:colId xmlns:a16="http://schemas.microsoft.com/office/drawing/2014/main" val="20001"/>
                    </a:ext>
                  </a:extLst>
                </a:gridCol>
                <a:gridCol w="2447290">
                  <a:extLst>
                    <a:ext uri="{9D8B030D-6E8A-4147-A177-3AD203B41FA5}">
                      <a16:colId xmlns:a16="http://schemas.microsoft.com/office/drawing/2014/main" val="20002"/>
                    </a:ext>
                  </a:extLst>
                </a:gridCol>
              </a:tblGrid>
              <a:tr h="34353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zh-CN" altLang="zh-CN" sz="1200" b="1" i="0" u="none" strike="noStrike" cap="none" normalizeH="0" baseline="0" dirty="0" smtClean="0">
                        <a:ln>
                          <a:noFill/>
                        </a:ln>
                        <a:solidFill>
                          <a:schemeClr val="accent4">
                            <a:lumMod val="95000"/>
                            <a:lumOff val="5000"/>
                          </a:schemeClr>
                        </a:solidFill>
                        <a:effectLst/>
                        <a:latin typeface="宋体" panose="02010600030101010101" pitchFamily="2" charset="-122"/>
                        <a:ea typeface="黑体" panose="02010609060101010101" pitchFamily="49" charset="-122"/>
                      </a:endParaRP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dirty="0" smtClean="0">
                          <a:ln>
                            <a:noFill/>
                          </a:ln>
                          <a:solidFill>
                            <a:schemeClr val="accent4">
                              <a:lumMod val="95000"/>
                              <a:lumOff val="5000"/>
                            </a:schemeClr>
                          </a:solidFill>
                          <a:effectLst/>
                          <a:latin typeface="宋体" panose="02010600030101010101" pitchFamily="2" charset="-122"/>
                          <a:ea typeface="黑体" panose="02010609060101010101" pitchFamily="49" charset="-122"/>
                        </a:rPr>
                        <a:t>大公司</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dirty="0" smtClean="0">
                          <a:ln>
                            <a:noFill/>
                          </a:ln>
                          <a:solidFill>
                            <a:schemeClr val="accent4">
                              <a:lumMod val="95000"/>
                              <a:lumOff val="5000"/>
                            </a:schemeClr>
                          </a:solidFill>
                          <a:effectLst/>
                          <a:latin typeface="宋体" panose="02010600030101010101" pitchFamily="2" charset="-122"/>
                          <a:ea typeface="黑体" panose="02010609060101010101" pitchFamily="49" charset="-122"/>
                        </a:rPr>
                        <a:t>中小公司</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0066"/>
                    </a:solidFill>
                  </a:tcPr>
                </a:tc>
                <a:extLst>
                  <a:ext uri="{0D108BD9-81ED-4DB2-BD59-A6C34878D82A}">
                    <a16:rowId xmlns:a16="http://schemas.microsoft.com/office/drawing/2014/main" val="10000"/>
                  </a:ext>
                </a:extLst>
              </a:tr>
              <a:tr h="91059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1200" b="1" i="0" u="none" strike="noStrike" cap="none" normalizeH="0" baseline="0" smtClean="0">
                          <a:ln>
                            <a:noFill/>
                          </a:ln>
                          <a:solidFill>
                            <a:schemeClr val="tx1"/>
                          </a:solidFill>
                          <a:effectLst/>
                          <a:latin typeface="宋体" panose="02010600030101010101" pitchFamily="2" charset="-122"/>
                          <a:ea typeface="黑体" panose="02010609060101010101" pitchFamily="49" charset="-122"/>
                        </a:rPr>
                        <a:t> </a:t>
                      </a:r>
                      <a:r>
                        <a:rPr kumimoji="0" lang="zh-CN" altLang="en-US" sz="1200" b="1" i="0" u="none" strike="noStrike" cap="none" normalizeH="0" baseline="0" smtClean="0">
                          <a:ln>
                            <a:noFill/>
                          </a:ln>
                          <a:solidFill>
                            <a:schemeClr val="tx1"/>
                          </a:solidFill>
                          <a:effectLst/>
                          <a:latin typeface="宋体" panose="02010600030101010101" pitchFamily="2" charset="-122"/>
                          <a:ea typeface="黑体" panose="02010609060101010101" pitchFamily="49" charset="-122"/>
                        </a:rPr>
                        <a:t>优点</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规范的公司管理和企业文化；</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福利制度完善优厚；</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各种培训机会；</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对组织协调能力的锻炼。</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强调独立作业，可获得较多实战经验；</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有较大的参与事业以及个人发展的空间。</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1"/>
                  </a:ext>
                </a:extLst>
              </a:tr>
              <a:tr h="909320">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smtClean="0">
                          <a:ln>
                            <a:noFill/>
                          </a:ln>
                          <a:solidFill>
                            <a:schemeClr val="tx1"/>
                          </a:solidFill>
                          <a:effectLst/>
                          <a:latin typeface="宋体" panose="02010600030101010101" pitchFamily="2" charset="-122"/>
                          <a:ea typeface="黑体" panose="02010609060101010101" pitchFamily="49" charset="-122"/>
                        </a:rPr>
                        <a:t>缺点</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繁文缛节多；</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组织庞大，运作不灵活；</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竞争激烈；</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工作范围狭窄、单调。</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公司风险较高；</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职务变动频繁；</a:t>
                      </a:r>
                    </a:p>
                    <a:p>
                      <a:pPr marL="0" marR="0" lvl="0" indent="0" algn="l" defTabSz="914400" rtl="0" eaLnBrk="1" fontAlgn="base" latinLnBrk="0" hangingPunct="1">
                        <a:lnSpc>
                          <a:spcPct val="100000"/>
                        </a:lnSpc>
                        <a:spcBef>
                          <a:spcPct val="20000"/>
                        </a:spcBef>
                        <a:spcAft>
                          <a:spcPct val="0"/>
                        </a:spcAft>
                        <a:buClr>
                          <a:srgbClr val="00FFFF"/>
                        </a:buClr>
                        <a:buSzTx/>
                        <a:buFont typeface="Wingdings" panose="05000000000000000000" pitchFamily="2" charset="2"/>
                        <a:buChar char="ü"/>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教育培训较薄弱。</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2"/>
                  </a:ext>
                </a:extLst>
              </a:tr>
              <a:tr h="536575">
                <a:tc>
                  <a:txBody>
                    <a:bodyPr/>
                    <a:lstStyle/>
                    <a:p>
                      <a:pPr marL="0" marR="0" lvl="0" indent="0" algn="ctr"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特点</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dirty="0" smtClean="0">
                          <a:ln>
                            <a:noFill/>
                          </a:ln>
                          <a:solidFill>
                            <a:schemeClr val="bg1"/>
                          </a:solidFill>
                          <a:effectLst/>
                          <a:latin typeface="宋体" panose="02010600030101010101" pitchFamily="2" charset="-122"/>
                          <a:ea typeface="黑体" panose="02010609060101010101" pitchFamily="49" charset="-122"/>
                        </a:rPr>
                        <a:t>注重发展潜力，愿付出精力培养员工</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75000"/>
                      </a:schemeClr>
                    </a:solid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zh-CN" sz="1200" b="1" i="0" u="none" strike="noStrike" cap="none" normalizeH="0" baseline="0" dirty="0" smtClean="0">
                          <a:ln>
                            <a:noFill/>
                          </a:ln>
                          <a:solidFill>
                            <a:schemeClr val="tx1"/>
                          </a:solidFill>
                          <a:effectLst/>
                          <a:latin typeface="宋体" panose="02010600030101010101" pitchFamily="2" charset="-122"/>
                          <a:ea typeface="黑体" panose="02010609060101010101" pitchFamily="49" charset="-122"/>
                        </a:rPr>
                        <a:t>注重效率、技能、回报，喜欢有经验和直接可以上手的员工</a:t>
                      </a:r>
                    </a:p>
                  </a:txBody>
                  <a:tcPr marL="68580" marR="68580" marT="34293" marB="342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2">
                        <a:lumMod val="40000"/>
                        <a:lumOff val="60000"/>
                      </a:schemeClr>
                    </a:solidFill>
                  </a:tcPr>
                </a:tc>
                <a:extLst>
                  <a:ext uri="{0D108BD9-81ED-4DB2-BD59-A6C34878D82A}">
                    <a16:rowId xmlns:a16="http://schemas.microsoft.com/office/drawing/2014/main" val="10003"/>
                  </a:ext>
                </a:extLst>
              </a:tr>
            </a:tbl>
          </a:graphicData>
        </a:graphic>
      </p:graphicFrame>
      <p:grpSp>
        <p:nvGrpSpPr>
          <p:cNvPr id="10" name="组合 9"/>
          <p:cNvGrpSpPr/>
          <p:nvPr/>
        </p:nvGrpSpPr>
        <p:grpSpPr>
          <a:xfrm>
            <a:off x="-3571" y="520304"/>
            <a:ext cx="2527697" cy="370284"/>
            <a:chOff x="0" y="0"/>
            <a:chExt cx="3370216" cy="493479"/>
          </a:xfrm>
        </p:grpSpPr>
        <p:grpSp>
          <p:nvGrpSpPr>
            <p:cNvPr id="43033" name="组合 30"/>
            <p:cNvGrpSpPr/>
            <p:nvPr/>
          </p:nvGrpSpPr>
          <p:grpSpPr>
            <a:xfrm>
              <a:off x="0" y="0"/>
              <a:ext cx="3370216" cy="493479"/>
              <a:chOff x="0" y="0"/>
              <a:chExt cx="3370216" cy="493479"/>
            </a:xfrm>
          </p:grpSpPr>
          <p:sp>
            <p:nvSpPr>
              <p:cNvPr id="43034" name="矩形 31"/>
              <p:cNvSpPr/>
              <p:nvPr/>
            </p:nvSpPr>
            <p:spPr>
              <a:xfrm>
                <a:off x="0" y="0"/>
                <a:ext cx="3052812" cy="493479"/>
              </a:xfrm>
              <a:prstGeom prst="rect">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3035" name="直角三角形 45"/>
              <p:cNvSpPr/>
              <p:nvPr/>
            </p:nvSpPr>
            <p:spPr>
              <a:xfrm>
                <a:off x="3052811" y="3822"/>
                <a:ext cx="317405" cy="489657"/>
              </a:xfrm>
              <a:prstGeom prst="rtTriangle">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43036" name="文本框 2"/>
            <p:cNvSpPr/>
            <p:nvPr/>
          </p:nvSpPr>
          <p:spPr>
            <a:xfrm>
              <a:off x="4754" y="19103"/>
              <a:ext cx="3206758" cy="447675"/>
            </a:xfrm>
            <a:prstGeom prst="rect">
              <a:avLst/>
            </a:prstGeom>
            <a:noFill/>
            <a:ln w="9525">
              <a:noFill/>
            </a:ln>
          </p:spPr>
          <p:txBody>
            <a:bodyPr anchor="t">
              <a:spAutoFit/>
            </a:bodyPr>
            <a:lstStyle/>
            <a:p>
              <a:pPr lvl="0" indent="0"/>
              <a:r>
                <a:rPr lang="zh-CN" altLang="en-US" sz="1500" b="1" dirty="0">
                  <a:solidFill>
                    <a:schemeClr val="bg1"/>
                  </a:solidFill>
                  <a:latin typeface="微软雅黑" panose="020B0503020204020204" charset="-122"/>
                  <a:ea typeface="微软雅黑" panose="020B0503020204020204" charset="-122"/>
                  <a:sym typeface="微软雅黑" panose="020B0503020204020204" charset="-122"/>
                </a:rPr>
                <a:t>大小公司区别</a:t>
              </a:r>
              <a:endParaRPr lang="zh-CN" altLang="en-US" sz="1500" b="1" dirty="0">
                <a:latin typeface="Arial" panose="020B0604020202020204" pitchFamily="34" charset="0"/>
                <a:ea typeface="宋体" panose="02010600030101010101" pitchFamily="2" charset="-122"/>
              </a:endParaRPr>
            </a:p>
          </p:txBody>
        </p:sp>
      </p:grpSp>
      <p:grpSp>
        <p:nvGrpSpPr>
          <p:cNvPr id="43037" name="组合 44"/>
          <p:cNvGrpSpPr/>
          <p:nvPr/>
        </p:nvGrpSpPr>
        <p:grpSpPr>
          <a:xfrm>
            <a:off x="6497241" y="4495800"/>
            <a:ext cx="169069" cy="186929"/>
            <a:chOff x="0" y="0"/>
            <a:chExt cx="299785" cy="299785"/>
          </a:xfrm>
        </p:grpSpPr>
        <p:sp>
          <p:nvSpPr>
            <p:cNvPr id="43038" name="椭圆 45"/>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3039" name="右箭头 46"/>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grpSp>
        <p:nvGrpSpPr>
          <p:cNvPr id="43040" name="组合 47"/>
          <p:cNvGrpSpPr/>
          <p:nvPr/>
        </p:nvGrpSpPr>
        <p:grpSpPr>
          <a:xfrm flipH="1">
            <a:off x="6218635" y="4495800"/>
            <a:ext cx="169069" cy="186929"/>
            <a:chOff x="0" y="0"/>
            <a:chExt cx="299785" cy="299785"/>
          </a:xfrm>
        </p:grpSpPr>
        <p:sp>
          <p:nvSpPr>
            <p:cNvPr id="43041" name="椭圆 48"/>
            <p:cNvSpPr/>
            <p:nvPr/>
          </p:nvSpPr>
          <p:spPr>
            <a:xfrm>
              <a:off x="0" y="0"/>
              <a:ext cx="299785" cy="299785"/>
            </a:xfrm>
            <a:prstGeom prst="ellipse">
              <a:avLst/>
            </a:prstGeom>
            <a:solidFill>
              <a:srgbClr val="FCF8ED"/>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sp>
          <p:nvSpPr>
            <p:cNvPr id="43042" name="右箭头 49"/>
            <p:cNvSpPr/>
            <p:nvPr/>
          </p:nvSpPr>
          <p:spPr>
            <a:xfrm>
              <a:off x="90412" y="60274"/>
              <a:ext cx="144340" cy="168134"/>
            </a:xfrm>
            <a:prstGeom prst="rightArrow">
              <a:avLst>
                <a:gd name="adj1" fmla="val 50000"/>
                <a:gd name="adj2" fmla="val 50000"/>
              </a:avLst>
            </a:prstGeom>
            <a:solidFill>
              <a:srgbClr val="131426"/>
            </a:solidFill>
            <a:ln w="12700">
              <a:noFill/>
            </a:ln>
          </p:spPr>
          <p:txBody>
            <a:bodyPr anchor="ctr"/>
            <a:lstStyle/>
            <a:p>
              <a:pPr lvl="0" indent="0" algn="ctr"/>
              <a:endParaRPr lang="zh-CN" altLang="en-US" sz="1350" dirty="0">
                <a:solidFill>
                  <a:srgbClr val="FFFFFF"/>
                </a:solidFill>
                <a:latin typeface="宋体" panose="02010600030101010101" pitchFamily="2" charset="-122"/>
                <a:ea typeface="宋体" panose="02010600030101010101" pitchFamily="2" charset="-122"/>
                <a:sym typeface="宋体" panose="02010600030101010101" pitchFamily="2" charset="-122"/>
              </a:endParaRPr>
            </a:p>
          </p:txBody>
        </p:sp>
      </p:grpSp>
      <p:sp>
        <p:nvSpPr>
          <p:cNvPr id="3" name="右箭头 2"/>
          <p:cNvSpPr/>
          <p:nvPr/>
        </p:nvSpPr>
        <p:spPr>
          <a:xfrm>
            <a:off x="2405097" y="1275606"/>
            <a:ext cx="591855"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8" name="右箭头 17"/>
          <p:cNvSpPr/>
          <p:nvPr/>
        </p:nvSpPr>
        <p:spPr>
          <a:xfrm rot="10800000">
            <a:off x="3933056" y="1275606"/>
            <a:ext cx="591855" cy="144016"/>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0350658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内容占位符 2"/>
          <p:cNvSpPr>
            <a:spLocks noGrp="1"/>
          </p:cNvSpPr>
          <p:nvPr>
            <p:ph idx="4294967295"/>
          </p:nvPr>
        </p:nvSpPr>
        <p:spPr>
          <a:xfrm>
            <a:off x="342900" y="1200150"/>
            <a:ext cx="6172200" cy="400050"/>
          </a:xfrm>
          <a:prstGeom prst="rect">
            <a:avLst/>
          </a:prstGeom>
        </p:spPr>
        <p:txBody>
          <a:bodyPr/>
          <a:lstStyle/>
          <a:p>
            <a:pPr eaLnBrk="1" hangingPunct="1">
              <a:spcBef>
                <a:spcPct val="50000"/>
              </a:spcBef>
              <a:buClr>
                <a:schemeClr val="accent1"/>
              </a:buClr>
              <a:buFont typeface="Wingdings" panose="05000000000000000000" pitchFamily="2" charset="2"/>
              <a:buChar char="Ø"/>
            </a:pPr>
            <a:r>
              <a:rPr lang="zh-CN" altLang="en-US" sz="1650" b="1">
                <a:ea typeface="宋体" panose="02010600030101010101" pitchFamily="2" charset="-122"/>
              </a:rPr>
              <a:t>不要把所有的希望寄托在一家公司。</a:t>
            </a:r>
          </a:p>
        </p:txBody>
      </p:sp>
      <p:sp>
        <p:nvSpPr>
          <p:cNvPr id="23555" name="内容占位符 2"/>
          <p:cNvSpPr>
            <a:spLocks noGrp="1"/>
          </p:cNvSpPr>
          <p:nvPr>
            <p:ph idx="4294967295"/>
          </p:nvPr>
        </p:nvSpPr>
        <p:spPr>
          <a:xfrm>
            <a:off x="342900" y="1600200"/>
            <a:ext cx="6172200" cy="400050"/>
          </a:xfrm>
          <a:prstGeom prst="rect">
            <a:avLst/>
          </a:prstGeom>
        </p:spPr>
        <p:txBody>
          <a:bodyPr/>
          <a:lstStyle/>
          <a:p>
            <a:pPr eaLnBrk="1" hangingPunct="1">
              <a:spcBef>
                <a:spcPct val="50000"/>
              </a:spcBef>
              <a:buClr>
                <a:schemeClr val="accent1"/>
              </a:buClr>
              <a:buFont typeface="Wingdings" panose="05000000000000000000" pitchFamily="2" charset="2"/>
              <a:buChar char="Ø"/>
            </a:pPr>
            <a:r>
              <a:rPr lang="zh-CN" altLang="en-US" sz="1650" b="1">
                <a:ea typeface="宋体" panose="02010600030101010101" pitchFamily="2" charset="-122"/>
              </a:rPr>
              <a:t>不要幻想一次面试就能找到一份好工作。</a:t>
            </a:r>
          </a:p>
        </p:txBody>
      </p:sp>
      <p:sp>
        <p:nvSpPr>
          <p:cNvPr id="23556" name="内容占位符 2"/>
          <p:cNvSpPr>
            <a:spLocks noGrp="1"/>
          </p:cNvSpPr>
          <p:nvPr>
            <p:ph idx="4294967295"/>
          </p:nvPr>
        </p:nvSpPr>
        <p:spPr>
          <a:xfrm>
            <a:off x="342900" y="2000250"/>
            <a:ext cx="6172200" cy="628650"/>
          </a:xfrm>
          <a:prstGeom prst="rect">
            <a:avLst/>
          </a:prstGeom>
        </p:spPr>
        <p:txBody>
          <a:bodyPr/>
          <a:lstStyle/>
          <a:p>
            <a:pPr eaLnBrk="1" hangingPunct="1">
              <a:spcBef>
                <a:spcPct val="50000"/>
              </a:spcBef>
              <a:buClr>
                <a:schemeClr val="accent1"/>
              </a:buClr>
              <a:buFont typeface="Wingdings" panose="05000000000000000000" pitchFamily="2" charset="2"/>
              <a:buChar char="Ø"/>
            </a:pPr>
            <a:r>
              <a:rPr lang="zh-CN" altLang="en-US" sz="1650" b="1">
                <a:ea typeface="宋体" panose="02010600030101010101" pitchFamily="2" charset="-122"/>
              </a:rPr>
              <a:t>找工作过程中，受到挫折是再正常不过的事情，谁都会遇到，切勿沮丧。</a:t>
            </a:r>
          </a:p>
        </p:txBody>
      </p:sp>
      <p:sp>
        <p:nvSpPr>
          <p:cNvPr id="23557" name="内容占位符 2"/>
          <p:cNvSpPr>
            <a:spLocks noGrp="1"/>
          </p:cNvSpPr>
          <p:nvPr>
            <p:ph idx="4294967295"/>
          </p:nvPr>
        </p:nvSpPr>
        <p:spPr>
          <a:xfrm>
            <a:off x="342900" y="2628900"/>
            <a:ext cx="6172200" cy="400050"/>
          </a:xfrm>
          <a:prstGeom prst="rect">
            <a:avLst/>
          </a:prstGeom>
        </p:spPr>
        <p:txBody>
          <a:bodyPr/>
          <a:lstStyle/>
          <a:p>
            <a:pPr eaLnBrk="1" hangingPunct="1">
              <a:spcBef>
                <a:spcPct val="50000"/>
              </a:spcBef>
              <a:buClr>
                <a:schemeClr val="accent1"/>
              </a:buClr>
              <a:buFont typeface="Wingdings" panose="05000000000000000000" pitchFamily="2" charset="2"/>
              <a:buChar char="Ø"/>
            </a:pPr>
            <a:r>
              <a:rPr lang="zh-CN" altLang="en-US" sz="1650" b="1">
                <a:ea typeface="宋体" panose="02010600030101010101" pitchFamily="2" charset="-122"/>
              </a:rPr>
              <a:t>用平等的心态面对面试官。</a:t>
            </a:r>
          </a:p>
        </p:txBody>
      </p:sp>
      <p:sp>
        <p:nvSpPr>
          <p:cNvPr id="23558" name="内容占位符 2"/>
          <p:cNvSpPr>
            <a:spLocks noGrp="1"/>
          </p:cNvSpPr>
          <p:nvPr>
            <p:ph idx="4294967295"/>
          </p:nvPr>
        </p:nvSpPr>
        <p:spPr>
          <a:xfrm>
            <a:off x="342900" y="3028950"/>
            <a:ext cx="6172200" cy="628650"/>
          </a:xfrm>
          <a:prstGeom prst="rect">
            <a:avLst/>
          </a:prstGeom>
        </p:spPr>
        <p:txBody>
          <a:bodyPr/>
          <a:lstStyle/>
          <a:p>
            <a:pPr eaLnBrk="1" hangingPunct="1">
              <a:lnSpc>
                <a:spcPct val="80000"/>
              </a:lnSpc>
              <a:spcBef>
                <a:spcPct val="50000"/>
              </a:spcBef>
              <a:buClr>
                <a:schemeClr val="accent1"/>
              </a:buClr>
              <a:buFont typeface="Wingdings" panose="05000000000000000000" pitchFamily="2" charset="2"/>
              <a:buChar char="Ø"/>
            </a:pPr>
            <a:r>
              <a:rPr lang="zh-CN" altLang="en-US" sz="1650" b="1" dirty="0">
                <a:ea typeface="宋体" panose="02010600030101010101" pitchFamily="2" charset="-122"/>
              </a:rPr>
              <a:t>变被动为主动，回答问题时尽可能转到自己擅长的技术方面</a:t>
            </a:r>
          </a:p>
          <a:p>
            <a:pPr eaLnBrk="1" hangingPunct="1">
              <a:lnSpc>
                <a:spcPct val="80000"/>
              </a:lnSpc>
              <a:spcBef>
                <a:spcPct val="50000"/>
              </a:spcBef>
              <a:buClr>
                <a:schemeClr val="accent1"/>
              </a:buClr>
              <a:buFont typeface="Wingdings" panose="05000000000000000000" pitchFamily="2" charset="2"/>
              <a:buNone/>
            </a:pPr>
            <a:r>
              <a:rPr lang="zh-CN" altLang="en-US" sz="1650" b="1" dirty="0">
                <a:ea typeface="宋体" panose="02010600030101010101" pitchFamily="2" charset="-122"/>
              </a:rPr>
              <a:t>    深入的说一下。</a:t>
            </a:r>
          </a:p>
        </p:txBody>
      </p:sp>
      <p:sp>
        <p:nvSpPr>
          <p:cNvPr id="23559" name="内容占位符 2"/>
          <p:cNvSpPr>
            <a:spLocks noGrp="1"/>
          </p:cNvSpPr>
          <p:nvPr>
            <p:ph idx="4294967295"/>
          </p:nvPr>
        </p:nvSpPr>
        <p:spPr>
          <a:xfrm>
            <a:off x="342900" y="3714750"/>
            <a:ext cx="6172200" cy="457200"/>
          </a:xfrm>
          <a:prstGeom prst="rect">
            <a:avLst/>
          </a:prstGeom>
        </p:spPr>
        <p:txBody>
          <a:bodyPr/>
          <a:lstStyle/>
          <a:p>
            <a:pPr eaLnBrk="1" hangingPunct="1">
              <a:spcBef>
                <a:spcPct val="50000"/>
              </a:spcBef>
              <a:buClr>
                <a:schemeClr val="accent1"/>
              </a:buClr>
              <a:buFont typeface="Wingdings" panose="05000000000000000000" pitchFamily="2" charset="2"/>
              <a:buChar char="Ø"/>
            </a:pPr>
            <a:r>
              <a:rPr lang="zh-CN" altLang="en-US" sz="1650" b="1" dirty="0">
                <a:ea typeface="宋体" panose="02010600030101010101" pitchFamily="2" charset="-122"/>
              </a:rPr>
              <a:t>始终保持自信的沟通。</a:t>
            </a:r>
          </a:p>
        </p:txBody>
      </p:sp>
      <p:sp>
        <p:nvSpPr>
          <p:cNvPr id="21512" name="Text Box 8"/>
          <p:cNvSpPr txBox="1">
            <a:spLocks noChangeArrowheads="1"/>
          </p:cNvSpPr>
          <p:nvPr/>
        </p:nvSpPr>
        <p:spPr bwMode="auto">
          <a:xfrm>
            <a:off x="370285" y="228600"/>
            <a:ext cx="343733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000" b="1"/>
              <a:t>心态准备</a:t>
            </a:r>
          </a:p>
        </p:txBody>
      </p:sp>
    </p:spTree>
    <p:extLst>
      <p:ext uri="{BB962C8B-B14F-4D97-AF65-F5344CB8AC3E}">
        <p14:creationId xmlns:p14="http://schemas.microsoft.com/office/powerpoint/2010/main" val="13297808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内容占位符 2"/>
          <p:cNvSpPr>
            <a:spLocks noGrp="1"/>
          </p:cNvSpPr>
          <p:nvPr>
            <p:ph idx="4294967295"/>
          </p:nvPr>
        </p:nvSpPr>
        <p:spPr>
          <a:xfrm>
            <a:off x="397722" y="1275606"/>
            <a:ext cx="6172200" cy="589360"/>
          </a:xfrm>
          <a:prstGeom prst="rect">
            <a:avLst/>
          </a:prstGeom>
        </p:spPr>
        <p:txBody>
          <a:bodyPr/>
          <a:lstStyle/>
          <a:p>
            <a:pPr eaLnBrk="1" hangingPunct="1">
              <a:lnSpc>
                <a:spcPct val="200000"/>
              </a:lnSpc>
              <a:buFont typeface="Wingdings 2" panose="05020102010507070707" pitchFamily="18" charset="2"/>
              <a:buNone/>
            </a:pPr>
            <a:r>
              <a:rPr lang="zh-CN" altLang="en-US" dirty="0">
                <a:ea typeface="宋体" panose="02010600030101010101" pitchFamily="2" charset="-122"/>
              </a:rPr>
              <a:t>如</a:t>
            </a:r>
            <a:r>
              <a:rPr lang="zh-CN" altLang="en-US" dirty="0" smtClean="0">
                <a:ea typeface="宋体" panose="02010600030101010101" pitchFamily="2" charset="-122"/>
              </a:rPr>
              <a:t>何平稳的度过试用期</a:t>
            </a:r>
            <a:endParaRPr lang="en-US" altLang="zh-CN" dirty="0" smtClean="0">
              <a:ea typeface="宋体" panose="02010600030101010101" pitchFamily="2" charset="-122"/>
            </a:endParaRPr>
          </a:p>
          <a:p>
            <a:pPr eaLnBrk="1" hangingPunct="1">
              <a:lnSpc>
                <a:spcPct val="200000"/>
              </a:lnSpc>
              <a:buFont typeface="Wingdings 2" panose="05020102010507070707" pitchFamily="18" charset="2"/>
              <a:buNone/>
            </a:pPr>
            <a:r>
              <a:rPr lang="zh-CN" altLang="en-US" b="1" dirty="0">
                <a:ea typeface="宋体" panose="02010600030101010101" pitchFamily="2" charset="-122"/>
              </a:rPr>
              <a:t>什</a:t>
            </a:r>
            <a:r>
              <a:rPr lang="zh-CN" altLang="en-US" b="1" dirty="0" smtClean="0">
                <a:ea typeface="宋体" panose="02010600030101010101" pitchFamily="2" charset="-122"/>
              </a:rPr>
              <a:t>么应该做？</a:t>
            </a:r>
            <a:endParaRPr lang="en-US" altLang="zh-CN" b="1" dirty="0" smtClean="0">
              <a:ea typeface="宋体" panose="02010600030101010101" pitchFamily="2" charset="-122"/>
            </a:endParaRPr>
          </a:p>
          <a:p>
            <a:pPr eaLnBrk="1" hangingPunct="1">
              <a:lnSpc>
                <a:spcPct val="200000"/>
              </a:lnSpc>
              <a:buFont typeface="Wingdings 2" panose="05020102010507070707" pitchFamily="18" charset="2"/>
              <a:buNone/>
            </a:pPr>
            <a:r>
              <a:rPr lang="zh-CN" altLang="en-US" b="1" dirty="0" smtClean="0">
                <a:ea typeface="宋体" panose="02010600030101010101" pitchFamily="2" charset="-122"/>
              </a:rPr>
              <a:t>什么不应该做？</a:t>
            </a:r>
            <a:endParaRPr lang="en-US" altLang="zh-CN" b="1" dirty="0" smtClean="0">
              <a:ea typeface="宋体" panose="02010600030101010101" pitchFamily="2" charset="-122"/>
            </a:endParaRPr>
          </a:p>
          <a:p>
            <a:pPr eaLnBrk="1" hangingPunct="1">
              <a:lnSpc>
                <a:spcPct val="200000"/>
              </a:lnSpc>
              <a:buFont typeface="Wingdings 2" panose="05020102010507070707" pitchFamily="18" charset="2"/>
              <a:buNone/>
            </a:pPr>
            <a:endParaRPr lang="zh-CN" altLang="en-US" b="1" dirty="0">
              <a:ea typeface="宋体" panose="02010600030101010101" pitchFamily="2" charset="-122"/>
            </a:endParaRPr>
          </a:p>
        </p:txBody>
      </p:sp>
      <p:sp>
        <p:nvSpPr>
          <p:cNvPr id="8" name="Text Box 3"/>
          <p:cNvSpPr txBox="1">
            <a:spLocks noChangeArrowheads="1"/>
          </p:cNvSpPr>
          <p:nvPr/>
        </p:nvSpPr>
        <p:spPr bwMode="auto">
          <a:xfrm>
            <a:off x="398533" y="404115"/>
            <a:ext cx="31884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B6977"/>
                </a:solidFill>
              </a:rPr>
              <a:t>进</a:t>
            </a:r>
            <a:r>
              <a:rPr lang="zh-CN" altLang="en-US" sz="2400" b="1" dirty="0" smtClean="0">
                <a:solidFill>
                  <a:srgbClr val="FB6977"/>
                </a:solidFill>
              </a:rPr>
              <a:t>入公司后</a:t>
            </a:r>
            <a:endParaRPr lang="zh-CN" altLang="en-US" sz="2400" b="1" dirty="0">
              <a:solidFill>
                <a:srgbClr val="FB6977"/>
              </a:solidFill>
            </a:endParaRPr>
          </a:p>
        </p:txBody>
      </p:sp>
      <p:pic>
        <p:nvPicPr>
          <p:cNvPr id="1026" name="Picture 2" descr="https://timgsa.baidu.com/timg?image&amp;quality=80&amp;size=b9999_10000&amp;sec=1525267273664&amp;di=2c81cc5d8ad6fd0b734629fbed8e1b2c&amp;imgtype=0&amp;src=http%3A%2F%2Fwww.haolietou.com%2Fdata%2Fimages%2F2015%2F06%2F12%2F20150612172503_945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83822" y="1779662"/>
            <a:ext cx="3204000" cy="2399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66748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49</a:t>
            </a:fld>
            <a:endParaRPr lang="zh-CN" altLang="en-US"/>
          </a:p>
        </p:txBody>
      </p:sp>
      <p:pic>
        <p:nvPicPr>
          <p:cNvPr id="4" name="图片 3"/>
          <p:cNvPicPr>
            <a:picLocks noChangeAspect="1"/>
          </p:cNvPicPr>
          <p:nvPr/>
        </p:nvPicPr>
        <p:blipFill>
          <a:blip r:embed="rId2"/>
          <a:stretch>
            <a:fillRect/>
          </a:stretch>
        </p:blipFill>
        <p:spPr>
          <a:xfrm>
            <a:off x="548681" y="1079808"/>
            <a:ext cx="5733256" cy="3562316"/>
          </a:xfrm>
          <a:prstGeom prst="rect">
            <a:avLst/>
          </a:prstGeom>
        </p:spPr>
      </p:pic>
    </p:spTree>
    <p:extLst>
      <p:ext uri="{BB962C8B-B14F-4D97-AF65-F5344CB8AC3E}">
        <p14:creationId xmlns:p14="http://schemas.microsoft.com/office/powerpoint/2010/main" val="28659153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标题 1"/>
          <p:cNvPicPr>
            <a:picLocks noGrp="1" noChangeArrowheads="1"/>
          </p:cNvPicPr>
          <p:nvPr>
            <p:ph type="title" idx="4294967295"/>
          </p:nvPr>
        </p:nvPicPr>
        <p:blipFill>
          <a:blip r:embed="rId2">
            <a:extLst>
              <a:ext uri="{28A0092B-C50C-407E-A947-70E740481C1C}">
                <a14:useLocalDpi xmlns:a14="http://schemas.microsoft.com/office/drawing/2010/main" val="0"/>
              </a:ext>
            </a:extLst>
          </a:blip>
          <a:srcRect/>
          <a:stretch>
            <a:fillRect/>
          </a:stretch>
        </p:blipFill>
        <p:spPr>
          <a:xfrm>
            <a:off x="136922" y="315516"/>
            <a:ext cx="5619750" cy="571500"/>
          </a:xfrm>
        </p:spPr>
      </p:pic>
      <p:pic>
        <p:nvPicPr>
          <p:cNvPr id="9219" name="Picture 2" descr="C:\Documents and Settings\lwy\Local Settings\Temporary Internet Files\Content.IE5\WZAJI9I9\MCj04122720000[1].wm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1469" y="1393031"/>
            <a:ext cx="1850231"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组合 1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017" y="1017985"/>
            <a:ext cx="3582590" cy="2718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14" descr="QQ邮箱.bm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313" y="4018360"/>
            <a:ext cx="2250281" cy="704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2625328" y="4165090"/>
            <a:ext cx="3356372" cy="507831"/>
          </a:xfrm>
          <a:prstGeom prst="rect">
            <a:avLst/>
          </a:prstGeom>
          <a:solidFill>
            <a:srgbClr val="FF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t>收到面试邀请的邮件，记得回复，确认面试。</a:t>
            </a:r>
          </a:p>
        </p:txBody>
      </p:sp>
      <p:sp>
        <p:nvSpPr>
          <p:cNvPr id="2" name="矩形 1"/>
          <p:cNvSpPr/>
          <p:nvPr/>
        </p:nvSpPr>
        <p:spPr>
          <a:xfrm>
            <a:off x="2387724" y="3818374"/>
            <a:ext cx="4281636" cy="276999"/>
          </a:xfrm>
          <a:prstGeom prst="rect">
            <a:avLst/>
          </a:prstGeom>
        </p:spPr>
        <p:txBody>
          <a:bodyPr wrap="square">
            <a:spAutoFit/>
          </a:bodyPr>
          <a:lstStyle/>
          <a:p>
            <a:r>
              <a:rPr lang="zh-CN" altLang="en-US" sz="1200" b="1" dirty="0" smtClean="0">
                <a:latin typeface="微软雅黑" panose="020B0503020204020204" pitchFamily="34" charset="-122"/>
                <a:ea typeface="微软雅黑" panose="020B0503020204020204" pitchFamily="34" charset="-122"/>
              </a:rPr>
              <a:t>可能出现问题：听</a:t>
            </a:r>
            <a:r>
              <a:rPr lang="zh-CN" altLang="en-US" sz="1200" b="1" dirty="0">
                <a:latin typeface="微软雅黑" panose="020B0503020204020204" pitchFamily="34" charset="-122"/>
                <a:ea typeface="微软雅黑" panose="020B0503020204020204" pitchFamily="34" charset="-122"/>
              </a:rPr>
              <a:t>不</a:t>
            </a:r>
            <a:r>
              <a:rPr lang="zh-CN" altLang="en-US" sz="1200" b="1" dirty="0" smtClean="0">
                <a:latin typeface="微软雅黑" panose="020B0503020204020204" pitchFamily="34" charset="-122"/>
                <a:ea typeface="微软雅黑" panose="020B0503020204020204" pitchFamily="34" charset="-122"/>
              </a:rPr>
              <a:t>清、改</a:t>
            </a:r>
            <a:r>
              <a:rPr lang="zh-CN" altLang="en-US" sz="1200" b="1" dirty="0">
                <a:latin typeface="微软雅黑" panose="020B0503020204020204" pitchFamily="34" charset="-122"/>
                <a:ea typeface="微软雅黑" panose="020B0503020204020204" pitchFamily="34" charset="-122"/>
              </a:rPr>
              <a:t>面试时</a:t>
            </a:r>
            <a:r>
              <a:rPr lang="zh-CN" altLang="en-US" sz="1200" b="1" dirty="0" smtClean="0">
                <a:latin typeface="微软雅黑" panose="020B0503020204020204" pitchFamily="34" charset="-122"/>
                <a:ea typeface="微软雅黑" panose="020B0503020204020204" pitchFamily="34" charset="-122"/>
              </a:rPr>
              <a:t>间</a:t>
            </a:r>
            <a:r>
              <a:rPr lang="zh-CN" altLang="en-US" sz="1200" b="1" dirty="0">
                <a:latin typeface="微软雅黑" panose="020B0503020204020204" pitchFamily="34" charset="-122"/>
                <a:ea typeface="微软雅黑" panose="020B0503020204020204" pitchFamily="34" charset="-122"/>
              </a:rPr>
              <a:t>、</a:t>
            </a:r>
            <a:r>
              <a:rPr lang="zh-CN" altLang="en-US" sz="1200" b="1" dirty="0" smtClean="0">
                <a:latin typeface="微软雅黑" panose="020B0503020204020204" pitchFamily="34" charset="-122"/>
                <a:ea typeface="微软雅黑" panose="020B0503020204020204" pitchFamily="34" charset="-122"/>
              </a:rPr>
              <a:t>态</a:t>
            </a:r>
            <a:r>
              <a:rPr lang="zh-CN" altLang="en-US" sz="1200" b="1" dirty="0">
                <a:latin typeface="微软雅黑" panose="020B0503020204020204" pitchFamily="34" charset="-122"/>
                <a:ea typeface="微软雅黑" panose="020B0503020204020204" pitchFamily="34" charset="-122"/>
              </a:rPr>
              <a:t>度语气（没睡</a:t>
            </a:r>
            <a:r>
              <a:rPr lang="zh-CN" altLang="en-US" sz="1200" b="1" dirty="0" smtClean="0">
                <a:latin typeface="微软雅黑" panose="020B0503020204020204" pitchFamily="34" charset="-122"/>
                <a:ea typeface="微软雅黑" panose="020B0503020204020204" pitchFamily="34" charset="-122"/>
              </a:rPr>
              <a:t>醒）</a:t>
            </a:r>
            <a:endParaRPr lang="zh-CN" altLang="en-US" sz="1200" b="1" dirty="0"/>
          </a:p>
        </p:txBody>
      </p:sp>
      <p:pic>
        <p:nvPicPr>
          <p:cNvPr id="1026" name="Picture 2" descr="https://timgsa.baidu.com/timg?image&amp;quality=80&amp;size=b9999_10000&amp;sec=1528827543717&amp;di=13bc206157310fd06edfdd5e3b116ca9&amp;imgtype=0&amp;src=http%3A%2F%2Fp8.qhimg.com%2Fdr%2F250_500_%2Ft010ad44e8e15170da6.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23017" y="3784996"/>
            <a:ext cx="288000" cy="28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45587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50</a:t>
            </a:fld>
            <a:endParaRPr lang="zh-CN" altLang="en-US"/>
          </a:p>
        </p:txBody>
      </p:sp>
      <p:sp>
        <p:nvSpPr>
          <p:cNvPr id="3" name="文本框 2"/>
          <p:cNvSpPr txBox="1"/>
          <p:nvPr/>
        </p:nvSpPr>
        <p:spPr>
          <a:xfrm>
            <a:off x="562254" y="987574"/>
            <a:ext cx="5976664" cy="3785652"/>
          </a:xfrm>
          <a:prstGeom prst="rect">
            <a:avLst/>
          </a:prstGeom>
          <a:noFill/>
        </p:spPr>
        <p:txBody>
          <a:bodyPr wrap="square" rtlCol="0">
            <a:spAutoFit/>
          </a:bodyPr>
          <a:lstStyle/>
          <a:p>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）入职培训：快速熟悉公司规章制度和办事流程</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1.</a:t>
            </a:r>
            <a:r>
              <a:rPr lang="zh-CN" altLang="en-US" sz="2400" dirty="0" smtClean="0">
                <a:latin typeface="微软雅黑" panose="020B0503020204020204" pitchFamily="34" charset="-122"/>
                <a:ea typeface="微软雅黑" panose="020B0503020204020204" pitchFamily="34" charset="-122"/>
              </a:rPr>
              <a:t>公司的概况及发展防线、企业文化</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2.</a:t>
            </a:r>
            <a:r>
              <a:rPr lang="zh-CN" altLang="en-US" sz="2400" dirty="0" smtClean="0">
                <a:latin typeface="微软雅黑" panose="020B0503020204020204" pitchFamily="34" charset="-122"/>
                <a:ea typeface="微软雅黑" panose="020B0503020204020204" pitchFamily="34" charset="-122"/>
              </a:rPr>
              <a:t>公司组织结构及各部门简介</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3.</a:t>
            </a:r>
            <a:r>
              <a:rPr lang="zh-CN" altLang="en-US" sz="2400" dirty="0" smtClean="0">
                <a:latin typeface="微软雅黑" panose="020B0503020204020204" pitchFamily="34" charset="-122"/>
                <a:ea typeface="微软雅黑" panose="020B0503020204020204" pitchFamily="34" charset="-122"/>
              </a:rPr>
              <a:t>本部门业务或工作流程讲解</a:t>
            </a:r>
            <a:endParaRPr lang="en-US" altLang="zh-CN" sz="2400" dirty="0" smtClean="0">
              <a:latin typeface="微软雅黑" panose="020B0503020204020204" pitchFamily="34" charset="-122"/>
              <a:ea typeface="微软雅黑" panose="020B0503020204020204" pitchFamily="34" charset="-122"/>
            </a:endParaRPr>
          </a:p>
          <a:p>
            <a:r>
              <a:rPr lang="en-US" altLang="zh-CN" sz="2400" dirty="0" smtClean="0">
                <a:latin typeface="微软雅黑" panose="020B0503020204020204" pitchFamily="34" charset="-122"/>
                <a:ea typeface="微软雅黑" panose="020B0503020204020204" pitchFamily="34" charset="-122"/>
              </a:rPr>
              <a:t>4.</a:t>
            </a:r>
            <a:r>
              <a:rPr lang="zh-CN" altLang="en-US" sz="2400" dirty="0" smtClean="0">
                <a:latin typeface="微软雅黑" panose="020B0503020204020204" pitchFamily="34" charset="-122"/>
                <a:ea typeface="微软雅黑" panose="020B0503020204020204" pitchFamily="34" charset="-122"/>
              </a:rPr>
              <a:t>相关个规章制度，如：</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考勤制度（工作时间及相关奖罚等）</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人事制度（薪酬、绩效、保险、税收等）</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福利介绍（工作餐、住宿、带薪假、补助等）</a:t>
            </a:r>
            <a:endParaRPr lang="en-US" altLang="zh-CN" sz="2400" dirty="0" smtClean="0">
              <a:latin typeface="微软雅黑" panose="020B0503020204020204" pitchFamily="34" charset="-122"/>
              <a:ea typeface="微软雅黑" panose="020B0503020204020204" pitchFamily="34" charset="-122"/>
            </a:endParaRPr>
          </a:p>
          <a:p>
            <a:r>
              <a:rPr lang="zh-CN" altLang="en-US" sz="2400" dirty="0" smtClean="0">
                <a:latin typeface="微软雅黑" panose="020B0503020204020204" pitchFamily="34" charset="-122"/>
                <a:ea typeface="微软雅黑" panose="020B0503020204020204" pitchFamily="34" charset="-122"/>
              </a:rPr>
              <a:t>办事流程（如出差及报销等）及其他。</a:t>
            </a: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3086215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51</a:t>
            </a:fld>
            <a:endParaRPr lang="zh-CN" altLang="en-US"/>
          </a:p>
        </p:txBody>
      </p:sp>
      <p:sp>
        <p:nvSpPr>
          <p:cNvPr id="3" name="文本框 2"/>
          <p:cNvSpPr txBox="1"/>
          <p:nvPr/>
        </p:nvSpPr>
        <p:spPr>
          <a:xfrm>
            <a:off x="330878" y="987574"/>
            <a:ext cx="6237312" cy="3693319"/>
          </a:xfrm>
          <a:prstGeom prst="rect">
            <a:avLst/>
          </a:prstGeom>
          <a:no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）需要注意的职场细节：</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一、注意个人形象，着装征集额、语言和气，举止大方；</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二、尊重公司的规章制度，不要出现迟到、早退现象，不要挑战制度的权威；</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三、快速适应新的人机；</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四、适当的当当“劳动模范”；</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五、容易被忽视的礼仪细节；</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六、工作流程方面不懂就问，不要妄自猜测、更不能擅作主张；</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七、保持沟通，尤其工作遇到困难时；</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八、明确自身的职责和目标；</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九、养成良好的总结习惯；</a:t>
            </a:r>
            <a:endParaRPr lang="en-US" altLang="zh-CN" b="1" dirty="0" smtClean="0">
              <a:latin typeface="微软雅黑" panose="020B0503020204020204" pitchFamily="34" charset="-122"/>
              <a:ea typeface="微软雅黑" panose="020B0503020204020204" pitchFamily="34" charset="-122"/>
            </a:endParaRPr>
          </a:p>
          <a:p>
            <a:r>
              <a:rPr lang="zh-CN" altLang="en-US" b="1" dirty="0" smtClean="0">
                <a:latin typeface="微软雅黑" panose="020B0503020204020204" pitchFamily="34" charset="-122"/>
                <a:ea typeface="微软雅黑" panose="020B0503020204020204" pitchFamily="34" charset="-122"/>
              </a:rPr>
              <a:t>十、个人资料的保密及公司资料的保密（尤其是薪资）</a:t>
            </a:r>
            <a:endParaRPr lang="zh-CN" altLang="en-US"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695768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82941" y="4324740"/>
            <a:ext cx="436014" cy="353943"/>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7" name="矩形 76">
            <a:extLst>
              <a:ext uri="{FF2B5EF4-FFF2-40B4-BE49-F238E27FC236}">
                <a16:creationId xmlns:a16="http://schemas.microsoft.com/office/drawing/2014/main" id="{F22B2F24-27A6-4C39-BD43-66ABB1FF1309}"/>
              </a:ext>
            </a:extLst>
          </p:cNvPr>
          <p:cNvSpPr/>
          <p:nvPr/>
        </p:nvSpPr>
        <p:spPr>
          <a:xfrm>
            <a:off x="545284" y="999536"/>
            <a:ext cx="5772621" cy="3144428"/>
          </a:xfrm>
          <a:prstGeom prst="rect">
            <a:avLst/>
          </a:prstGeom>
          <a:solidFill>
            <a:schemeClr val="bg1">
              <a:alpha val="90000"/>
            </a:schemeClr>
          </a:solidFill>
          <a:ln>
            <a:noFill/>
          </a:ln>
          <a:effectLst>
            <a:outerShdw blurRad="190500" dist="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 name="矩形 2"/>
          <p:cNvSpPr/>
          <p:nvPr/>
        </p:nvSpPr>
        <p:spPr>
          <a:xfrm>
            <a:off x="1099978" y="1489176"/>
            <a:ext cx="2830583" cy="519439"/>
          </a:xfrm>
          <a:prstGeom prst="rect">
            <a:avLst/>
          </a:prstGeom>
          <a:noFill/>
        </p:spPr>
        <p:txBody>
          <a:bodyPr wrap="none" lIns="51435" tIns="25718" rIns="51435" bIns="25718">
            <a:spAutoFit/>
          </a:bodyPr>
          <a:lstStyle/>
          <a:p>
            <a:pPr algn="ctr"/>
            <a:r>
              <a:rPr lang="zh-CN" altLang="en-US" sz="3038" dirty="0">
                <a:ln w="0"/>
                <a:solidFill>
                  <a:srgbClr val="C00000"/>
                </a:solidFill>
                <a:effectLst>
                  <a:outerShdw blurRad="38100" dist="25400" dir="5400000" algn="ctr" rotWithShape="0">
                    <a:srgbClr val="6E747A">
                      <a:alpha val="43000"/>
                    </a:srgbClr>
                  </a:outerShdw>
                </a:effectLst>
              </a:rPr>
              <a:t>安全问题！！！</a:t>
            </a:r>
          </a:p>
        </p:txBody>
      </p:sp>
      <p:sp>
        <p:nvSpPr>
          <p:cNvPr id="12" name="矩形 11"/>
          <p:cNvSpPr/>
          <p:nvPr/>
        </p:nvSpPr>
        <p:spPr>
          <a:xfrm>
            <a:off x="2070365" y="2189325"/>
            <a:ext cx="2830583" cy="519439"/>
          </a:xfrm>
          <a:prstGeom prst="rect">
            <a:avLst/>
          </a:prstGeom>
          <a:noFill/>
        </p:spPr>
        <p:txBody>
          <a:bodyPr wrap="none" lIns="51435" tIns="25718" rIns="51435" bIns="25718">
            <a:spAutoFit/>
          </a:bodyPr>
          <a:lstStyle/>
          <a:p>
            <a:pPr algn="ctr"/>
            <a:r>
              <a:rPr lang="zh-CN" altLang="en-US" sz="3038" dirty="0">
                <a:ln w="0"/>
                <a:solidFill>
                  <a:srgbClr val="C00000"/>
                </a:solidFill>
                <a:effectLst>
                  <a:outerShdw blurRad="38100" dist="25400" dir="5400000" algn="ctr" rotWithShape="0">
                    <a:srgbClr val="6E747A">
                      <a:alpha val="43000"/>
                    </a:srgbClr>
                  </a:outerShdw>
                </a:effectLst>
              </a:rPr>
              <a:t>安全问题！！！</a:t>
            </a:r>
          </a:p>
        </p:txBody>
      </p:sp>
      <p:sp>
        <p:nvSpPr>
          <p:cNvPr id="13" name="矩形 12"/>
          <p:cNvSpPr/>
          <p:nvPr/>
        </p:nvSpPr>
        <p:spPr>
          <a:xfrm>
            <a:off x="3086749" y="2981186"/>
            <a:ext cx="2830583" cy="519439"/>
          </a:xfrm>
          <a:prstGeom prst="rect">
            <a:avLst/>
          </a:prstGeom>
          <a:noFill/>
        </p:spPr>
        <p:txBody>
          <a:bodyPr wrap="none" lIns="51435" tIns="25718" rIns="51435" bIns="25718">
            <a:spAutoFit/>
          </a:bodyPr>
          <a:lstStyle/>
          <a:p>
            <a:pPr algn="ctr"/>
            <a:r>
              <a:rPr lang="zh-CN" altLang="en-US" sz="3038" dirty="0">
                <a:ln w="0"/>
                <a:solidFill>
                  <a:srgbClr val="C00000"/>
                </a:solidFill>
                <a:effectLst>
                  <a:outerShdw blurRad="38100" dist="25400" dir="5400000" algn="ctr" rotWithShape="0">
                    <a:srgbClr val="6E747A">
                      <a:alpha val="43000"/>
                    </a:srgbClr>
                  </a:outerShdw>
                </a:effectLst>
              </a:rPr>
              <a:t>安全问题！！！</a:t>
            </a:r>
          </a:p>
        </p:txBody>
      </p:sp>
    </p:spTree>
    <p:extLst>
      <p:ext uri="{BB962C8B-B14F-4D97-AF65-F5344CB8AC3E}">
        <p14:creationId xmlns:p14="http://schemas.microsoft.com/office/powerpoint/2010/main" val="3482056820"/>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82941" y="4324740"/>
            <a:ext cx="436014" cy="353943"/>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7" name="矩形 76">
            <a:extLst>
              <a:ext uri="{FF2B5EF4-FFF2-40B4-BE49-F238E27FC236}">
                <a16:creationId xmlns:a16="http://schemas.microsoft.com/office/drawing/2014/main" id="{F22B2F24-27A6-4C39-BD43-66ABB1FF1309}"/>
              </a:ext>
            </a:extLst>
          </p:cNvPr>
          <p:cNvSpPr/>
          <p:nvPr/>
        </p:nvSpPr>
        <p:spPr>
          <a:xfrm>
            <a:off x="545284" y="999536"/>
            <a:ext cx="5772621" cy="3144428"/>
          </a:xfrm>
          <a:prstGeom prst="rect">
            <a:avLst/>
          </a:prstGeom>
          <a:solidFill>
            <a:schemeClr val="bg1">
              <a:alpha val="90000"/>
            </a:schemeClr>
          </a:solidFill>
          <a:ln>
            <a:noFill/>
          </a:ln>
          <a:effectLst>
            <a:outerShdw blurRad="190500" dist="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8" name="81bd823a-7063-4816-819e-412cacb005f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0344A4A-056E-4D74-AAC7-5B6D754FD652}"/>
              </a:ext>
            </a:extLst>
          </p:cNvPr>
          <p:cNvGrpSpPr>
            <a:grpSpLocks noChangeAspect="1"/>
          </p:cNvGrpSpPr>
          <p:nvPr>
            <p:custDataLst>
              <p:tags r:id="rId1"/>
            </p:custDataLst>
          </p:nvPr>
        </p:nvGrpSpPr>
        <p:grpSpPr>
          <a:xfrm>
            <a:off x="3130606" y="1219454"/>
            <a:ext cx="3322880" cy="2353885"/>
            <a:chOff x="5565520" y="1268760"/>
            <a:chExt cx="5907343" cy="4184685"/>
          </a:xfrm>
        </p:grpSpPr>
        <p:sp>
          <p:nvSpPr>
            <p:cNvPr id="80" name="îś1iďè">
              <a:extLst>
                <a:ext uri="{FF2B5EF4-FFF2-40B4-BE49-F238E27FC236}">
                  <a16:creationId xmlns:a16="http://schemas.microsoft.com/office/drawing/2014/main" id="{AF73C54C-85C5-4BC4-A6D4-9AF34DE39CCE}"/>
                </a:ext>
              </a:extLst>
            </p:cNvPr>
            <p:cNvSpPr/>
            <p:nvPr/>
          </p:nvSpPr>
          <p:spPr>
            <a:xfrm>
              <a:off x="7706801" y="1687383"/>
              <a:ext cx="3766062" cy="3766062"/>
            </a:xfrm>
            <a:prstGeom prst="diamond">
              <a:avLst/>
            </a:prstGeom>
            <a:noFill/>
            <a:ln w="12700">
              <a:solidFill>
                <a:schemeClr val="accent1">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sz="1013">
                <a:cs typeface="+mn-ea"/>
                <a:sym typeface="+mn-lt"/>
              </a:endParaRPr>
            </a:p>
          </p:txBody>
        </p:sp>
        <p:sp>
          <p:nvSpPr>
            <p:cNvPr id="81" name="iṩļiḓê">
              <a:extLst>
                <a:ext uri="{FF2B5EF4-FFF2-40B4-BE49-F238E27FC236}">
                  <a16:creationId xmlns:a16="http://schemas.microsoft.com/office/drawing/2014/main" id="{4E254616-7B27-4F9C-B4EC-ECF01F83E9AE}"/>
                </a:ext>
              </a:extLst>
            </p:cNvPr>
            <p:cNvSpPr/>
            <p:nvPr/>
          </p:nvSpPr>
          <p:spPr>
            <a:xfrm>
              <a:off x="5565520" y="1268760"/>
              <a:ext cx="1070640" cy="1070640"/>
            </a:xfrm>
            <a:prstGeom prst="diamond">
              <a:avLst/>
            </a:prstGeom>
            <a:noFill/>
            <a:ln w="12700">
              <a:solidFill>
                <a:schemeClr val="accent1">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sz="1013">
                <a:cs typeface="+mn-ea"/>
                <a:sym typeface="+mn-lt"/>
              </a:endParaRPr>
            </a:p>
          </p:txBody>
        </p:sp>
      </p:grpSp>
      <p:pic>
        <p:nvPicPr>
          <p:cNvPr id="9" name="图片 8"/>
          <p:cNvPicPr>
            <a:picLocks noChangeAspect="1"/>
          </p:cNvPicPr>
          <p:nvPr/>
        </p:nvPicPr>
        <p:blipFill>
          <a:blip r:embed="rId3"/>
          <a:stretch>
            <a:fillRect/>
          </a:stretch>
        </p:blipFill>
        <p:spPr>
          <a:xfrm>
            <a:off x="1046009" y="999536"/>
            <a:ext cx="4771169" cy="3144428"/>
          </a:xfrm>
          <a:prstGeom prst="rect">
            <a:avLst/>
          </a:prstGeom>
        </p:spPr>
      </p:pic>
    </p:spTree>
    <p:extLst>
      <p:ext uri="{BB962C8B-B14F-4D97-AF65-F5344CB8AC3E}">
        <p14:creationId xmlns:p14="http://schemas.microsoft.com/office/powerpoint/2010/main" val="114111807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82941" y="4324740"/>
            <a:ext cx="436014" cy="353943"/>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7" name="矩形 76">
            <a:extLst>
              <a:ext uri="{FF2B5EF4-FFF2-40B4-BE49-F238E27FC236}">
                <a16:creationId xmlns:a16="http://schemas.microsoft.com/office/drawing/2014/main" id="{F22B2F24-27A6-4C39-BD43-66ABB1FF1309}"/>
              </a:ext>
            </a:extLst>
          </p:cNvPr>
          <p:cNvSpPr/>
          <p:nvPr/>
        </p:nvSpPr>
        <p:spPr>
          <a:xfrm>
            <a:off x="545284" y="999536"/>
            <a:ext cx="5772621" cy="3144428"/>
          </a:xfrm>
          <a:prstGeom prst="rect">
            <a:avLst/>
          </a:prstGeom>
          <a:solidFill>
            <a:schemeClr val="bg1">
              <a:alpha val="90000"/>
            </a:schemeClr>
          </a:solidFill>
          <a:ln>
            <a:noFill/>
          </a:ln>
          <a:effectLst>
            <a:outerShdw blurRad="190500" dist="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78" name="81bd823a-7063-4816-819e-412cacb005f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0344A4A-056E-4D74-AAC7-5B6D754FD652}"/>
              </a:ext>
            </a:extLst>
          </p:cNvPr>
          <p:cNvGrpSpPr>
            <a:grpSpLocks noChangeAspect="1"/>
          </p:cNvGrpSpPr>
          <p:nvPr>
            <p:custDataLst>
              <p:tags r:id="rId1"/>
            </p:custDataLst>
          </p:nvPr>
        </p:nvGrpSpPr>
        <p:grpSpPr>
          <a:xfrm>
            <a:off x="3130606" y="1219454"/>
            <a:ext cx="3322880" cy="2353885"/>
            <a:chOff x="5565520" y="1268760"/>
            <a:chExt cx="5907343" cy="4184685"/>
          </a:xfrm>
        </p:grpSpPr>
        <p:sp>
          <p:nvSpPr>
            <p:cNvPr id="80" name="îś1iďè">
              <a:extLst>
                <a:ext uri="{FF2B5EF4-FFF2-40B4-BE49-F238E27FC236}">
                  <a16:creationId xmlns:a16="http://schemas.microsoft.com/office/drawing/2014/main" id="{AF73C54C-85C5-4BC4-A6D4-9AF34DE39CCE}"/>
                </a:ext>
              </a:extLst>
            </p:cNvPr>
            <p:cNvSpPr/>
            <p:nvPr/>
          </p:nvSpPr>
          <p:spPr>
            <a:xfrm>
              <a:off x="7706801" y="1687383"/>
              <a:ext cx="3766062" cy="3766062"/>
            </a:xfrm>
            <a:prstGeom prst="diamond">
              <a:avLst/>
            </a:prstGeom>
            <a:noFill/>
            <a:ln w="12700">
              <a:solidFill>
                <a:schemeClr val="accent1">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sz="1013">
                <a:cs typeface="+mn-ea"/>
                <a:sym typeface="+mn-lt"/>
              </a:endParaRPr>
            </a:p>
          </p:txBody>
        </p:sp>
        <p:sp>
          <p:nvSpPr>
            <p:cNvPr id="81" name="iṩļiḓê">
              <a:extLst>
                <a:ext uri="{FF2B5EF4-FFF2-40B4-BE49-F238E27FC236}">
                  <a16:creationId xmlns:a16="http://schemas.microsoft.com/office/drawing/2014/main" id="{4E254616-7B27-4F9C-B4EC-ECF01F83E9AE}"/>
                </a:ext>
              </a:extLst>
            </p:cNvPr>
            <p:cNvSpPr/>
            <p:nvPr/>
          </p:nvSpPr>
          <p:spPr>
            <a:xfrm>
              <a:off x="5565520" y="1268760"/>
              <a:ext cx="1070640" cy="1070640"/>
            </a:xfrm>
            <a:prstGeom prst="diamond">
              <a:avLst/>
            </a:prstGeom>
            <a:noFill/>
            <a:ln w="12700">
              <a:solidFill>
                <a:schemeClr val="accent1">
                  <a:lumMod val="60000"/>
                  <a:lumOff val="40000"/>
                </a:schemeClr>
              </a:solid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endParaRPr sz="1013">
                <a:cs typeface="+mn-ea"/>
                <a:sym typeface="+mn-lt"/>
              </a:endParaRPr>
            </a:p>
          </p:txBody>
        </p:sp>
      </p:grpSp>
      <p:pic>
        <p:nvPicPr>
          <p:cNvPr id="2" name="图片 1"/>
          <p:cNvPicPr>
            <a:picLocks noChangeAspect="1"/>
          </p:cNvPicPr>
          <p:nvPr/>
        </p:nvPicPr>
        <p:blipFill>
          <a:blip r:embed="rId3"/>
          <a:stretch>
            <a:fillRect/>
          </a:stretch>
        </p:blipFill>
        <p:spPr>
          <a:xfrm>
            <a:off x="1314261" y="1090038"/>
            <a:ext cx="4234666" cy="2963424"/>
          </a:xfrm>
          <a:prstGeom prst="rect">
            <a:avLst/>
          </a:prstGeom>
        </p:spPr>
      </p:pic>
    </p:spTree>
    <p:extLst>
      <p:ext uri="{BB962C8B-B14F-4D97-AF65-F5344CB8AC3E}">
        <p14:creationId xmlns:p14="http://schemas.microsoft.com/office/powerpoint/2010/main" val="2197314728"/>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4682941" y="4324740"/>
            <a:ext cx="436014" cy="353943"/>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77" name="矩形 76">
            <a:extLst>
              <a:ext uri="{FF2B5EF4-FFF2-40B4-BE49-F238E27FC236}">
                <a16:creationId xmlns:a16="http://schemas.microsoft.com/office/drawing/2014/main" id="{F22B2F24-27A6-4C39-BD43-66ABB1FF1309}"/>
              </a:ext>
            </a:extLst>
          </p:cNvPr>
          <p:cNvSpPr/>
          <p:nvPr/>
        </p:nvSpPr>
        <p:spPr>
          <a:xfrm>
            <a:off x="545284" y="999536"/>
            <a:ext cx="5772621" cy="3144428"/>
          </a:xfrm>
          <a:prstGeom prst="rect">
            <a:avLst/>
          </a:prstGeom>
          <a:solidFill>
            <a:schemeClr val="bg1">
              <a:alpha val="90000"/>
            </a:schemeClr>
          </a:solidFill>
          <a:ln>
            <a:noFill/>
          </a:ln>
          <a:effectLst>
            <a:outerShdw blurRad="190500" dist="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3" name="矩形 2"/>
          <p:cNvSpPr/>
          <p:nvPr/>
        </p:nvSpPr>
        <p:spPr>
          <a:xfrm>
            <a:off x="1055686" y="1277451"/>
            <a:ext cx="4543044" cy="1783181"/>
          </a:xfrm>
          <a:prstGeom prst="rect">
            <a:avLst/>
          </a:prstGeom>
          <a:noFill/>
        </p:spPr>
        <p:txBody>
          <a:bodyPr wrap="square" lIns="51435" tIns="25718" rIns="51435" bIns="25718">
            <a:spAutoFit/>
          </a:bodyPr>
          <a:lstStyle/>
          <a:p>
            <a:r>
              <a:rPr lang="zh-CN" altLang="en-US" sz="225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谨记：</a:t>
            </a:r>
            <a:endParaRPr lang="en-US" altLang="zh-CN" sz="225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endParaRPr>
          </a:p>
          <a:p>
            <a:r>
              <a:rPr lang="zh-CN" altLang="en-US" sz="2250" dirty="0">
                <a:ln w="0"/>
                <a:effectLst>
                  <a:outerShdw blurRad="38100" dist="25400" dir="5400000" algn="ctr" rotWithShape="0">
                    <a:srgbClr val="6E747A">
                      <a:alpha val="43000"/>
                    </a:srgbClr>
                  </a:outerShdw>
                </a:effectLst>
                <a:latin typeface="微软雅黑" panose="020B0503020204020204" pitchFamily="34" charset="-122"/>
                <a:ea typeface="微软雅黑" panose="020B0503020204020204" pitchFamily="34" charset="-122"/>
              </a:rPr>
              <a:t>      不是所有人都能拥有一个理想中的大平台，能不能成功迈向下一步的关键，在于能不能利用好现有的平台锻炼好自己！</a:t>
            </a:r>
          </a:p>
        </p:txBody>
      </p:sp>
      <p:sp>
        <p:nvSpPr>
          <p:cNvPr id="4" name="矩形 3"/>
          <p:cNvSpPr/>
          <p:nvPr/>
        </p:nvSpPr>
        <p:spPr>
          <a:xfrm>
            <a:off x="2887429" y="3383567"/>
            <a:ext cx="2976456" cy="482825"/>
          </a:xfrm>
          <a:prstGeom prst="rect">
            <a:avLst/>
          </a:prstGeom>
          <a:noFill/>
        </p:spPr>
        <p:txBody>
          <a:bodyPr wrap="none" lIns="51435" tIns="25718" rIns="51435" bIns="25718">
            <a:spAutoFit/>
          </a:bodyPr>
          <a:lstStyle/>
          <a:p>
            <a:pPr algn="ctr"/>
            <a:r>
              <a:rPr lang="zh-CN" altLang="en-US" sz="2800" b="1" dirty="0">
                <a:ln w="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先就业，再择业！</a:t>
            </a:r>
          </a:p>
        </p:txBody>
      </p:sp>
    </p:spTree>
    <p:extLst>
      <p:ext uri="{BB962C8B-B14F-4D97-AF65-F5344CB8AC3E}">
        <p14:creationId xmlns:p14="http://schemas.microsoft.com/office/powerpoint/2010/main" val="6760199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
          </p:nvPr>
        </p:nvSpPr>
        <p:spPr/>
        <p:txBody>
          <a:bodyPr/>
          <a:lstStyle/>
          <a:p>
            <a:fld id="{84DAB822-A63B-3445-9D7E-D07ED9067572}" type="slidenum">
              <a:rPr kumimoji="1" lang="zh-CN" altLang="en-US" smtClean="0"/>
              <a:pPr/>
              <a:t>56</a:t>
            </a:fld>
            <a:endParaRPr kumimoji="1" lang="zh-CN" altLang="en-US" dirty="0"/>
          </a:p>
        </p:txBody>
      </p:sp>
      <p:sp>
        <p:nvSpPr>
          <p:cNvPr id="7" name="矩形 6"/>
          <p:cNvSpPr/>
          <p:nvPr/>
        </p:nvSpPr>
        <p:spPr>
          <a:xfrm>
            <a:off x="1340768" y="2139702"/>
            <a:ext cx="4752528" cy="1107996"/>
          </a:xfrm>
          <a:prstGeom prst="rect">
            <a:avLst/>
          </a:prstGeom>
        </p:spPr>
        <p:txBody>
          <a:bodyPr wrap="square">
            <a:spAutoFit/>
          </a:bodyPr>
          <a:lstStyle/>
          <a:p>
            <a:pPr algn="ctr"/>
            <a:r>
              <a:rPr lang="zh-CN" altLang="en-US" sz="6600" b="1" dirty="0">
                <a:ln w="6600">
                  <a:solidFill>
                    <a:schemeClr val="accent2"/>
                  </a:solidFill>
                  <a:prstDash val="solid"/>
                </a:ln>
                <a:solidFill>
                  <a:srgbClr val="FFC000"/>
                </a:solidFill>
                <a:effectLst>
                  <a:outerShdw dist="38100" dir="2700000" algn="tl" rotWithShape="0">
                    <a:schemeClr val="accent2"/>
                  </a:outerShdw>
                </a:effectLst>
              </a:rPr>
              <a:t>谢谢</a:t>
            </a:r>
            <a:r>
              <a:rPr lang="zh-CN" altLang="en-US" sz="6600" b="1" dirty="0">
                <a:ln w="6600">
                  <a:solidFill>
                    <a:schemeClr val="accent2"/>
                  </a:solidFill>
                  <a:prstDash val="solid"/>
                </a:ln>
                <a:solidFill>
                  <a:srgbClr val="FFFFFF"/>
                </a:solidFill>
                <a:effectLst>
                  <a:outerShdw dist="38100" dir="2700000" algn="tl" rotWithShape="0">
                    <a:schemeClr val="accent2"/>
                  </a:outerShdw>
                </a:effectLst>
              </a:rPr>
              <a:t>！</a:t>
            </a:r>
          </a:p>
        </p:txBody>
      </p:sp>
    </p:spTree>
    <p:extLst>
      <p:ext uri="{BB962C8B-B14F-4D97-AF65-F5344CB8AC3E}">
        <p14:creationId xmlns:p14="http://schemas.microsoft.com/office/powerpoint/2010/main" val="80691793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6</a:t>
            </a:fld>
            <a:endParaRPr lang="zh-CN" altLang="en-US"/>
          </a:p>
        </p:txBody>
      </p:sp>
      <p:sp>
        <p:nvSpPr>
          <p:cNvPr id="3" name="文本框 2"/>
          <p:cNvSpPr txBox="1"/>
          <p:nvPr/>
        </p:nvSpPr>
        <p:spPr>
          <a:xfrm>
            <a:off x="980728" y="1491630"/>
            <a:ext cx="4896544" cy="2062103"/>
          </a:xfrm>
          <a:prstGeom prst="rect">
            <a:avLst/>
          </a:prstGeom>
          <a:noFill/>
        </p:spPr>
        <p:txBody>
          <a:bodyPr wrap="square" rtlCol="0">
            <a:spAutoFit/>
          </a:bodyPr>
          <a:lstStyle/>
          <a:p>
            <a:r>
              <a:rPr lang="zh-CN" altLang="en-US" sz="3200" dirty="0" smtClean="0">
                <a:latin typeface="微软雅黑" panose="020B0503020204020204" pitchFamily="34" charset="-122"/>
                <a:ea typeface="微软雅黑" panose="020B0503020204020204" pitchFamily="34" charset="-122"/>
              </a:rPr>
              <a:t>面试前准备：</a:t>
            </a:r>
            <a:endParaRPr lang="en-US" altLang="zh-CN" sz="3200" dirty="0" smtClean="0">
              <a:latin typeface="微软雅黑" panose="020B0503020204020204" pitchFamily="34" charset="-122"/>
              <a:ea typeface="微软雅黑" panose="020B0503020204020204" pitchFamily="34" charset="-122"/>
            </a:endParaRPr>
          </a:p>
          <a:p>
            <a:r>
              <a:rPr lang="en-US" altLang="zh-CN" sz="3200" dirty="0" smtClean="0">
                <a:latin typeface="微软雅黑" panose="020B0503020204020204" pitchFamily="34" charset="-122"/>
                <a:ea typeface="微软雅黑" panose="020B0503020204020204" pitchFamily="34" charset="-122"/>
              </a:rPr>
              <a:t>1.</a:t>
            </a:r>
            <a:r>
              <a:rPr lang="zh-CN" altLang="en-US" sz="3200" dirty="0" smtClean="0">
                <a:latin typeface="微软雅黑" panose="020B0503020204020204" pitchFamily="34" charset="-122"/>
                <a:ea typeface="微软雅黑" panose="020B0503020204020204" pitchFamily="34" charset="-122"/>
              </a:rPr>
              <a:t>知己知彼</a:t>
            </a:r>
            <a:endParaRPr lang="en-US" altLang="zh-CN" sz="3200" dirty="0" smtClean="0">
              <a:latin typeface="微软雅黑" panose="020B0503020204020204" pitchFamily="34" charset="-122"/>
              <a:ea typeface="微软雅黑" panose="020B0503020204020204" pitchFamily="34" charset="-122"/>
            </a:endParaRPr>
          </a:p>
          <a:p>
            <a:r>
              <a:rPr lang="en-US" altLang="zh-CN" sz="3200" dirty="0" smtClean="0">
                <a:latin typeface="微软雅黑" panose="020B0503020204020204" pitchFamily="34" charset="-122"/>
                <a:ea typeface="微软雅黑" panose="020B0503020204020204" pitchFamily="34" charset="-122"/>
              </a:rPr>
              <a:t>1</a:t>
            </a:r>
            <a:r>
              <a:rPr lang="zh-CN" altLang="en-US" sz="3200" dirty="0" smtClean="0">
                <a:latin typeface="微软雅黑" panose="020B0503020204020204" pitchFamily="34" charset="-122"/>
                <a:ea typeface="微软雅黑" panose="020B0503020204020204" pitchFamily="34" charset="-122"/>
              </a:rPr>
              <a:t>）面试官眼中的你</a:t>
            </a:r>
            <a:endParaRPr lang="en-US" altLang="zh-CN" sz="3200" dirty="0" smtClean="0">
              <a:latin typeface="微软雅黑" panose="020B0503020204020204" pitchFamily="34" charset="-122"/>
              <a:ea typeface="微软雅黑" panose="020B0503020204020204" pitchFamily="34" charset="-122"/>
            </a:endParaRPr>
          </a:p>
          <a:p>
            <a:r>
              <a:rPr lang="en-US" altLang="zh-CN" sz="3200" dirty="0" smtClean="0">
                <a:latin typeface="微软雅黑" panose="020B0503020204020204" pitchFamily="34" charset="-122"/>
                <a:ea typeface="微软雅黑" panose="020B0503020204020204" pitchFamily="34" charset="-122"/>
              </a:rPr>
              <a:t>2</a:t>
            </a:r>
            <a:r>
              <a:rPr lang="zh-CN" altLang="en-US" sz="3200" dirty="0" smtClean="0">
                <a:latin typeface="微软雅黑" panose="020B0503020204020204" pitchFamily="34" charset="-122"/>
                <a:ea typeface="微软雅黑" panose="020B0503020204020204" pitchFamily="34" charset="-122"/>
              </a:rPr>
              <a:t>）企业最看重的五种素质</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6310071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7</a:t>
            </a:fld>
            <a:endParaRPr lang="zh-CN" altLang="en-US"/>
          </a:p>
        </p:txBody>
      </p:sp>
      <p:pic>
        <p:nvPicPr>
          <p:cNvPr id="3" name="图片 2"/>
          <p:cNvPicPr>
            <a:picLocks noChangeAspect="1"/>
          </p:cNvPicPr>
          <p:nvPr/>
        </p:nvPicPr>
        <p:blipFill>
          <a:blip r:embed="rId2"/>
          <a:stretch>
            <a:fillRect/>
          </a:stretch>
        </p:blipFill>
        <p:spPr>
          <a:xfrm>
            <a:off x="771382" y="1347614"/>
            <a:ext cx="5276850" cy="3381375"/>
          </a:xfrm>
          <a:prstGeom prst="rect">
            <a:avLst/>
          </a:prstGeom>
        </p:spPr>
      </p:pic>
      <p:sp>
        <p:nvSpPr>
          <p:cNvPr id="4" name="文本框 3"/>
          <p:cNvSpPr txBox="1"/>
          <p:nvPr/>
        </p:nvSpPr>
        <p:spPr>
          <a:xfrm>
            <a:off x="771382" y="843145"/>
            <a:ext cx="4464496" cy="523220"/>
          </a:xfrm>
          <a:prstGeom prst="rect">
            <a:avLst/>
          </a:prstGeom>
          <a:noFill/>
        </p:spPr>
        <p:txBody>
          <a:bodyPr wrap="square" rtlCol="0">
            <a:spAutoFit/>
          </a:bodyPr>
          <a:lstStyle/>
          <a:p>
            <a:r>
              <a:rPr lang="zh-CN" altLang="en-US" sz="2800" dirty="0" smtClean="0">
                <a:latin typeface="微软雅黑" panose="020B0503020204020204" pitchFamily="34" charset="-122"/>
                <a:ea typeface="微软雅黑" panose="020B0503020204020204" pitchFamily="34" charset="-122"/>
              </a:rPr>
              <a:t>面试官眼中的你</a:t>
            </a:r>
            <a:endParaRPr lang="zh-CN" altLang="en-US"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42329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8</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8720" y="894742"/>
            <a:ext cx="5013176" cy="3972234"/>
          </a:xfrm>
          <a:prstGeom prst="rect">
            <a:avLst/>
          </a:prstGeom>
        </p:spPr>
      </p:pic>
    </p:spTree>
    <p:extLst>
      <p:ext uri="{BB962C8B-B14F-4D97-AF65-F5344CB8AC3E}">
        <p14:creationId xmlns:p14="http://schemas.microsoft.com/office/powerpoint/2010/main" val="167506008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043AAC43-6AC0-4E1A-A566-E62A3B004CE6}" type="slidenum">
              <a:rPr lang="zh-CN" altLang="en-US" smtClean="0"/>
              <a:pPr/>
              <a:t>9</a:t>
            </a:fld>
            <a:endParaRPr lang="zh-CN" altLang="en-US"/>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696" y="896341"/>
            <a:ext cx="5246910" cy="3846076"/>
          </a:xfrm>
          <a:prstGeom prst="rect">
            <a:avLst/>
          </a:prstGeom>
        </p:spPr>
      </p:pic>
    </p:spTree>
    <p:extLst>
      <p:ext uri="{BB962C8B-B14F-4D97-AF65-F5344CB8AC3E}">
        <p14:creationId xmlns:p14="http://schemas.microsoft.com/office/powerpoint/2010/main" val="337045783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81bd823a-7063-4816-819e-412cacb005f8"/>
</p:tagLst>
</file>

<file path=ppt/tags/tag2.xml><?xml version="1.0" encoding="utf-8"?>
<p:tagLst xmlns:a="http://schemas.openxmlformats.org/drawingml/2006/main" xmlns:r="http://schemas.openxmlformats.org/officeDocument/2006/relationships" xmlns:p="http://schemas.openxmlformats.org/presentationml/2006/main">
  <p:tag name="ISLIDE.DIAGRAM" val="81bd823a-7063-4816-819e-412cacb005f8"/>
</p:tagLst>
</file>

<file path=ppt/theme/theme1.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6853</TotalTime>
  <Words>3281</Words>
  <Application>Microsoft Office PowerPoint</Application>
  <PresentationFormat>自定义</PresentationFormat>
  <Paragraphs>465</Paragraphs>
  <Slides>56</Slides>
  <Notes>4</Notes>
  <HiddenSlides>2</HiddenSlides>
  <MMClips>0</MMClips>
  <ScaleCrop>false</ScaleCrop>
  <HeadingPairs>
    <vt:vector size="6" baseType="variant">
      <vt:variant>
        <vt:lpstr>已用的字体</vt:lpstr>
      </vt:variant>
      <vt:variant>
        <vt:i4>16</vt:i4>
      </vt:variant>
      <vt:variant>
        <vt:lpstr>主题</vt:lpstr>
      </vt:variant>
      <vt:variant>
        <vt:i4>4</vt:i4>
      </vt:variant>
      <vt:variant>
        <vt:lpstr>幻灯片标题</vt:lpstr>
      </vt:variant>
      <vt:variant>
        <vt:i4>56</vt:i4>
      </vt:variant>
    </vt:vector>
  </HeadingPairs>
  <TitlesOfParts>
    <vt:vector size="76" baseType="lpstr">
      <vt:lpstr>Gulim</vt:lpstr>
      <vt:lpstr>LucidaGrande</vt:lpstr>
      <vt:lpstr>Monaco</vt:lpstr>
      <vt:lpstr>黑体</vt:lpstr>
      <vt:lpstr>华文细黑</vt:lpstr>
      <vt:lpstr>宋体</vt:lpstr>
      <vt:lpstr>Microsoft YaHei</vt:lpstr>
      <vt:lpstr>Microsoft YaHei</vt:lpstr>
      <vt:lpstr>Arial</vt:lpstr>
      <vt:lpstr>Calibri</vt:lpstr>
      <vt:lpstr>Calibri Light</vt:lpstr>
      <vt:lpstr>Times New Roman</vt:lpstr>
      <vt:lpstr>Verdana</vt:lpstr>
      <vt:lpstr>Wingdings</vt:lpstr>
      <vt:lpstr>Wingdings 2</vt:lpstr>
      <vt:lpstr>Wingdings 3</vt:lpstr>
      <vt:lpstr>2_自定义设计方案</vt:lpstr>
      <vt:lpstr>自定义设计方案</vt:lpstr>
      <vt:lpstr>1_自定义设计方案</vt:lpstr>
      <vt:lpstr>3_自定义设计方案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首页</dc:title>
  <dc:creator>Administrator</dc:creator>
  <cp:lastModifiedBy>CDA</cp:lastModifiedBy>
  <cp:revision>223</cp:revision>
  <dcterms:created xsi:type="dcterms:W3CDTF">2013-02-13T01:22:46Z</dcterms:created>
  <dcterms:modified xsi:type="dcterms:W3CDTF">2018-10-17T10:51:46Z</dcterms:modified>
</cp:coreProperties>
</file>